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99" r:id="rId2"/>
    <p:sldMasterId id="2147483711" r:id="rId3"/>
  </p:sldMasterIdLst>
  <p:notesMasterIdLst>
    <p:notesMasterId r:id="rId39"/>
  </p:notesMasterIdLst>
  <p:sldIdLst>
    <p:sldId id="581" r:id="rId4"/>
    <p:sldId id="583" r:id="rId5"/>
    <p:sldId id="579" r:id="rId6"/>
    <p:sldId id="576" r:id="rId7"/>
    <p:sldId id="552" r:id="rId8"/>
    <p:sldId id="570" r:id="rId9"/>
    <p:sldId id="564" r:id="rId10"/>
    <p:sldId id="578" r:id="rId11"/>
    <p:sldId id="565" r:id="rId12"/>
    <p:sldId id="566" r:id="rId13"/>
    <p:sldId id="571" r:id="rId14"/>
    <p:sldId id="580" r:id="rId15"/>
    <p:sldId id="500" r:id="rId16"/>
    <p:sldId id="502" r:id="rId17"/>
    <p:sldId id="503" r:id="rId18"/>
    <p:sldId id="505" r:id="rId19"/>
    <p:sldId id="504" r:id="rId20"/>
    <p:sldId id="506" r:id="rId21"/>
    <p:sldId id="507" r:id="rId22"/>
    <p:sldId id="508" r:id="rId23"/>
    <p:sldId id="509" r:id="rId24"/>
    <p:sldId id="521" r:id="rId25"/>
    <p:sldId id="510" r:id="rId26"/>
    <p:sldId id="511" r:id="rId27"/>
    <p:sldId id="512" r:id="rId28"/>
    <p:sldId id="513" r:id="rId29"/>
    <p:sldId id="519" r:id="rId30"/>
    <p:sldId id="529" r:id="rId31"/>
    <p:sldId id="471" r:id="rId32"/>
    <p:sldId id="514" r:id="rId33"/>
    <p:sldId id="515" r:id="rId34"/>
    <p:sldId id="516" r:id="rId35"/>
    <p:sldId id="526" r:id="rId36"/>
    <p:sldId id="582" r:id="rId37"/>
    <p:sldId id="527" r:id="rId38"/>
  </p:sldIdLst>
  <p:sldSz cx="10080625" cy="7559675"/>
  <p:notesSz cx="7772400" cy="10058400"/>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0432FF"/>
    <a:srgbClr val="C3D69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617"/>
    <p:restoredTop sz="94712"/>
  </p:normalViewPr>
  <p:slideViewPr>
    <p:cSldViewPr>
      <p:cViewPr varScale="1">
        <p:scale>
          <a:sx n="105" d="100"/>
          <a:sy n="105" d="100"/>
        </p:scale>
        <p:origin x="640" y="184"/>
      </p:cViewPr>
      <p:guideLst>
        <p:guide orient="horz" pos="2160"/>
        <p:guide pos="2880"/>
      </p:guideLst>
    </p:cSldViewPr>
  </p:slideViewPr>
  <p:outlineViewPr>
    <p:cViewPr varScale="1">
      <p:scale>
        <a:sx n="170" d="200"/>
        <a:sy n="170" d="200"/>
      </p:scale>
      <p:origin x="0" y="-60792"/>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notesMaster" Target="notesMasters/notesMaster1.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ableStyles" Target="tableStyle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png>
</file>

<file path=ppt/media/image2.tiff>
</file>

<file path=ppt/media/image3.png>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3" name="Rectangle 1"/>
          <p:cNvSpPr>
            <a:spLocks noGrp="1" noRot="1" noChangeAspect="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sp>
      <p:sp>
        <p:nvSpPr>
          <p:cNvPr id="3074"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endParaRPr lang="en-US" altLang="en-US"/>
          </a:p>
        </p:txBody>
      </p:sp>
      <p:sp>
        <p:nvSpPr>
          <p:cNvPr id="3075"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6"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7"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endParaRPr lang="en-US" altLang="en-US"/>
          </a:p>
        </p:txBody>
      </p:sp>
      <p:sp>
        <p:nvSpPr>
          <p:cNvPr id="3078"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0" tIns="0" rIns="0" bIns="0" numCol="1" anchor="b" anchorCtr="0" compatLnSpc="1">
            <a:prstTxWarp prst="textNoShape">
              <a:avLst/>
            </a:prstTxWarp>
          </a:bodyPr>
          <a:lstStyle>
            <a:lvl1pPr algn="r">
              <a:lnSpc>
                <a:spcPct val="98000"/>
              </a:lnSpc>
              <a:tabLst>
                <a:tab pos="723900" algn="l"/>
                <a:tab pos="1447800" algn="l"/>
                <a:tab pos="2171700" algn="l"/>
                <a:tab pos="2895600" algn="l"/>
              </a:tabLst>
              <a:defRPr sz="1400">
                <a:solidFill>
                  <a:srgbClr val="000000"/>
                </a:solidFill>
                <a:latin typeface="DejaVu Serif" charset="0"/>
                <a:ea typeface="Arial Unicode MS" charset="0"/>
                <a:cs typeface="Arial Unicode MS" charset="0"/>
              </a:defRPr>
            </a:lvl1pPr>
          </a:lstStyle>
          <a:p>
            <a:fld id="{38FAC162-A4CF-7F46-93EB-50637C42192E}" type="slidenum">
              <a:rPr lang="en-US" altLang="en-US"/>
              <a:pPr/>
              <a:t>‹#›</a:t>
            </a:fld>
            <a:endParaRPr lang="en-US" altLang="en-US"/>
          </a:p>
        </p:txBody>
      </p:sp>
    </p:spTree>
    <p:extLst>
      <p:ext uri="{BB962C8B-B14F-4D97-AF65-F5344CB8AC3E}">
        <p14:creationId xmlns:p14="http://schemas.microsoft.com/office/powerpoint/2010/main" val="2105806432"/>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7F92463B-E03A-E64A-B141-306247F0295D}" type="slidenum">
              <a:rPr lang="en-US" altLang="en-US"/>
              <a:pPr/>
              <a:t>1</a:t>
            </a:fld>
            <a:endParaRPr lang="en-US" altLang="en-US"/>
          </a:p>
        </p:txBody>
      </p:sp>
      <p:sp>
        <p:nvSpPr>
          <p:cNvPr id="88065"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88066"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2782328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17</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What</a:t>
            </a:r>
            <a:r>
              <a:rPr lang="en-US" baseline="0" dirty="0">
                <a:latin typeface="Times New Roman" charset="0"/>
              </a:rPr>
              <a:t> type of thing are you going to store?</a:t>
            </a:r>
            <a:endParaRPr lang="en-US" dirty="0">
              <a:latin typeface="Times New Roman" charset="0"/>
            </a:endParaRPr>
          </a:p>
        </p:txBody>
      </p:sp>
    </p:spTree>
    <p:extLst>
      <p:ext uri="{BB962C8B-B14F-4D97-AF65-F5344CB8AC3E}">
        <p14:creationId xmlns:p14="http://schemas.microsoft.com/office/powerpoint/2010/main" val="1623495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18</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959874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19</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4164821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20</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134045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21</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So now</a:t>
            </a:r>
            <a:r>
              <a:rPr lang="en-US" baseline="0" dirty="0">
                <a:latin typeface="Times New Roman" charset="0"/>
              </a:rPr>
              <a:t> that we’ve created an </a:t>
            </a:r>
            <a:r>
              <a:rPr lang="en-US" baseline="0" dirty="0" err="1">
                <a:latin typeface="Times New Roman" charset="0"/>
              </a:rPr>
              <a:t>arraylist</a:t>
            </a:r>
            <a:r>
              <a:rPr lang="en-US" baseline="0" dirty="0">
                <a:latin typeface="Times New Roman" charset="0"/>
              </a:rPr>
              <a:t>, what can we do with it?  Lots! BINS</a:t>
            </a:r>
            <a:endParaRPr lang="en-US" dirty="0">
              <a:latin typeface="Times New Roman" charset="0"/>
            </a:endParaRPr>
          </a:p>
        </p:txBody>
      </p:sp>
    </p:spTree>
    <p:extLst>
      <p:ext uri="{BB962C8B-B14F-4D97-AF65-F5344CB8AC3E}">
        <p14:creationId xmlns:p14="http://schemas.microsoft.com/office/powerpoint/2010/main" val="36854545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22</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We</a:t>
            </a:r>
            <a:r>
              <a:rPr lang="en-US" baseline="0" dirty="0">
                <a:latin typeface="Times New Roman" charset="0"/>
              </a:rPr>
              <a:t> can add things to it</a:t>
            </a:r>
            <a:endParaRPr lang="en-US" dirty="0">
              <a:latin typeface="Times New Roman" charset="0"/>
            </a:endParaRPr>
          </a:p>
        </p:txBody>
      </p:sp>
    </p:spTree>
    <p:extLst>
      <p:ext uri="{BB962C8B-B14F-4D97-AF65-F5344CB8AC3E}">
        <p14:creationId xmlns:p14="http://schemas.microsoft.com/office/powerpoint/2010/main" val="1914332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23</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We</a:t>
            </a:r>
            <a:r>
              <a:rPr lang="en-US" baseline="0" dirty="0">
                <a:latin typeface="Times New Roman" charset="0"/>
              </a:rPr>
              <a:t> can add things to it</a:t>
            </a:r>
            <a:endParaRPr lang="en-US" dirty="0">
              <a:latin typeface="Times New Roman" charset="0"/>
            </a:endParaRPr>
          </a:p>
        </p:txBody>
      </p:sp>
    </p:spTree>
    <p:extLst>
      <p:ext uri="{BB962C8B-B14F-4D97-AF65-F5344CB8AC3E}">
        <p14:creationId xmlns:p14="http://schemas.microsoft.com/office/powerpoint/2010/main" val="42163745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24</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A few things to watch out for</a:t>
            </a:r>
            <a:r>
              <a:rPr lang="mr-IN"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3960511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25</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only add the type of objects we said we would</a:t>
            </a:r>
          </a:p>
        </p:txBody>
      </p:sp>
    </p:spTree>
    <p:extLst>
      <p:ext uri="{BB962C8B-B14F-4D97-AF65-F5344CB8AC3E}">
        <p14:creationId xmlns:p14="http://schemas.microsoft.com/office/powerpoint/2010/main" val="4236563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26</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Can’t access elements that don’t exist!</a:t>
            </a:r>
          </a:p>
          <a:p>
            <a:endParaRPr lang="en-US" dirty="0">
              <a:latin typeface="Times New Roman" charset="0"/>
            </a:endParaRPr>
          </a:p>
          <a:p>
            <a:r>
              <a:rPr lang="en-US" dirty="0" err="1">
                <a:latin typeface="Times New Roman" charset="0"/>
              </a:rPr>
              <a:t>ArrayLists</a:t>
            </a:r>
            <a:r>
              <a:rPr lang="en-US" dirty="0">
                <a:latin typeface="Times New Roman" charset="0"/>
              </a:rPr>
              <a:t>’ indices work great with for loops!</a:t>
            </a:r>
          </a:p>
        </p:txBody>
      </p:sp>
    </p:spTree>
    <p:extLst>
      <p:ext uri="{BB962C8B-B14F-4D97-AF65-F5344CB8AC3E}">
        <p14:creationId xmlns:p14="http://schemas.microsoft.com/office/powerpoint/2010/main" val="266567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3187"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24199204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27</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loop over every</a:t>
            </a:r>
            <a:r>
              <a:rPr lang="en-US" baseline="0" dirty="0">
                <a:latin typeface="Times New Roman" charset="0"/>
              </a:rPr>
              <a:t> element in an </a:t>
            </a:r>
            <a:r>
              <a:rPr lang="en-US" baseline="0" dirty="0" err="1">
                <a:latin typeface="Times New Roman" charset="0"/>
              </a:rPr>
              <a:t>Arraylist</a:t>
            </a:r>
            <a:r>
              <a:rPr lang="en-US" baseline="0" dirty="0">
                <a:latin typeface="Times New Roman" charset="0"/>
              </a:rPr>
              <a:t>, kind of like a string.  But you can change elements in an </a:t>
            </a:r>
            <a:r>
              <a:rPr lang="en-US" baseline="0" dirty="0" err="1">
                <a:latin typeface="Times New Roman" charset="0"/>
              </a:rPr>
              <a:t>arraylist</a:t>
            </a:r>
            <a:r>
              <a:rPr lang="en-US" baseline="0" dirty="0">
                <a:latin typeface="Times New Roman" charset="0"/>
              </a:rPr>
              <a:t>!</a:t>
            </a:r>
          </a:p>
          <a:p>
            <a:r>
              <a:rPr lang="en-US" baseline="0" dirty="0">
                <a:latin typeface="Times New Roman" charset="0"/>
              </a:rPr>
              <a:t>What else can you do with an </a:t>
            </a:r>
            <a:r>
              <a:rPr lang="en-US" baseline="0" dirty="0" err="1">
                <a:latin typeface="Times New Roman" charset="0"/>
              </a:rPr>
              <a:t>ArrayList</a:t>
            </a:r>
            <a:r>
              <a:rPr lang="en-US" baseline="0"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6648059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28</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Can loop over every</a:t>
            </a:r>
            <a:r>
              <a:rPr lang="en-US" baseline="0" dirty="0">
                <a:latin typeface="Times New Roman" charset="0"/>
              </a:rPr>
              <a:t> element in an </a:t>
            </a:r>
            <a:r>
              <a:rPr lang="en-US" baseline="0" dirty="0" err="1">
                <a:latin typeface="Times New Roman" charset="0"/>
              </a:rPr>
              <a:t>Arraylist</a:t>
            </a:r>
            <a:r>
              <a:rPr lang="en-US" baseline="0" dirty="0">
                <a:latin typeface="Times New Roman" charset="0"/>
              </a:rPr>
              <a:t>, kind of like a string.  But you can change elements in an </a:t>
            </a:r>
            <a:r>
              <a:rPr lang="en-US" baseline="0" dirty="0" err="1">
                <a:latin typeface="Times New Roman" charset="0"/>
              </a:rPr>
              <a:t>arraylist</a:t>
            </a:r>
            <a:r>
              <a:rPr lang="en-US" baseline="0" dirty="0">
                <a:latin typeface="Times New Roman" charset="0"/>
              </a:rPr>
              <a:t>!</a:t>
            </a:r>
          </a:p>
          <a:p>
            <a:r>
              <a:rPr lang="en-US" baseline="0" dirty="0">
                <a:latin typeface="Times New Roman" charset="0"/>
              </a:rPr>
              <a:t>What else can you do with an </a:t>
            </a:r>
            <a:r>
              <a:rPr lang="en-US" baseline="0" dirty="0" err="1">
                <a:latin typeface="Times New Roman" charset="0"/>
              </a:rPr>
              <a:t>ArrayList</a:t>
            </a:r>
            <a:r>
              <a:rPr lang="en-US" baseline="0" dirty="0">
                <a:latin typeface="Times New Roman" charset="0"/>
              </a:rPr>
              <a:t>?</a:t>
            </a:r>
            <a:endParaRPr lang="en-US" dirty="0">
              <a:latin typeface="Times New Roman" charset="0"/>
            </a:endParaRPr>
          </a:p>
        </p:txBody>
      </p:sp>
    </p:spTree>
    <p:extLst>
      <p:ext uri="{BB962C8B-B14F-4D97-AF65-F5344CB8AC3E}">
        <p14:creationId xmlns:p14="http://schemas.microsoft.com/office/powerpoint/2010/main" val="207113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24BD0984-CBF4-C645-B5AE-17031F6418D0}" type="slidenum">
              <a:rPr lang="en-US" altLang="x-none" sz="1200"/>
              <a:pPr/>
              <a:t>29</a:t>
            </a:fld>
            <a:endParaRPr lang="en-US" altLang="x-none" sz="1200"/>
          </a:p>
        </p:txBody>
      </p:sp>
      <p:sp>
        <p:nvSpPr>
          <p:cNvPr id="4099" name="Rectangle 2"/>
          <p:cNvSpPr>
            <a:spLocks noGrp="1" noRot="1" noChangeAspect="1" noChangeArrowheads="1" noTextEdit="1"/>
          </p:cNvSpPr>
          <p:nvPr>
            <p:ph type="sldImg"/>
          </p:nvPr>
        </p:nvSpPr>
        <p:spPr>
          <a:xfrm>
            <a:off x="1127125" y="711200"/>
            <a:ext cx="4605338" cy="3454400"/>
          </a:xfrm>
          <a:solidFill>
            <a:srgbClr val="FFFFFF"/>
          </a:solidFill>
          <a:ln/>
        </p:spPr>
      </p:sp>
      <p:sp>
        <p:nvSpPr>
          <p:cNvPr id="4100" name="Rectangle 3"/>
          <p:cNvSpPr>
            <a:spLocks noGrp="1" noChangeArrowheads="1"/>
          </p:cNvSpPr>
          <p:nvPr>
            <p:ph type="body" idx="1"/>
          </p:nvPr>
        </p:nvSpPr>
        <p:spPr>
          <a:xfrm>
            <a:off x="914400" y="4368800"/>
            <a:ext cx="5029200" cy="4064000"/>
          </a:xfrm>
          <a:solidFill>
            <a:srgbClr val="FFFFFF"/>
          </a:solidFill>
          <a:ln>
            <a:solidFill>
              <a:srgbClr val="000000"/>
            </a:solidFill>
          </a:ln>
        </p:spPr>
        <p:txBody>
          <a:bodyPr/>
          <a:lstStyle/>
          <a:p>
            <a:pPr marL="0" marR="0" indent="0" algn="l" defTabSz="457200" rtl="0" eaLnBrk="1" fontAlgn="base" latinLnBrk="0" hangingPunct="1">
              <a:lnSpc>
                <a:spcPct val="100000"/>
              </a:lnSpc>
              <a:spcBef>
                <a:spcPct val="30000"/>
              </a:spcBef>
              <a:spcAft>
                <a:spcPct val="0"/>
              </a:spcAft>
              <a:buClr>
                <a:srgbClr val="000000"/>
              </a:buClr>
              <a:buSzPct val="100000"/>
              <a:buFont typeface="Times New Roman" charset="0"/>
              <a:buNone/>
              <a:tabLst/>
              <a:defRPr/>
            </a:pPr>
            <a:r>
              <a:rPr lang="en-US" sz="1200" kern="1200" dirty="0">
                <a:solidFill>
                  <a:srgbClr val="000000"/>
                </a:solidFill>
                <a:effectLst/>
                <a:latin typeface="Times New Roman" charset="0"/>
                <a:ea typeface="+mn-ea"/>
                <a:cs typeface="+mn-cs"/>
              </a:rPr>
              <a:t>This all seems great!  This must be too good to be true</a:t>
            </a:r>
            <a:r>
              <a:rPr lang="mr-IN" sz="1200" kern="1200" dirty="0">
                <a:solidFill>
                  <a:srgbClr val="000000"/>
                </a:solidFill>
                <a:effectLst/>
                <a:latin typeface="Times New Roman" charset="0"/>
                <a:ea typeface="+mn-ea"/>
                <a:cs typeface="+mn-cs"/>
              </a:rPr>
              <a:t>…</a:t>
            </a:r>
            <a:endParaRPr lang="en-US" sz="1200" kern="1200" dirty="0">
              <a:solidFill>
                <a:srgbClr val="000000"/>
              </a:solidFill>
              <a:effectLst/>
              <a:latin typeface="Times New Roman" charset="0"/>
              <a:ea typeface="+mn-ea"/>
              <a:cs typeface="+mn-cs"/>
            </a:endParaRPr>
          </a:p>
          <a:p>
            <a:pPr eaLnBrk="1" hangingPunct="1"/>
            <a:endParaRPr lang="x-none" altLang="x-none" dirty="0">
              <a:ea typeface="ＭＳ Ｐゴシック" charset="-128"/>
            </a:endParaRPr>
          </a:p>
        </p:txBody>
      </p:sp>
    </p:spTree>
    <p:extLst>
      <p:ext uri="{BB962C8B-B14F-4D97-AF65-F5344CB8AC3E}">
        <p14:creationId xmlns:p14="http://schemas.microsoft.com/office/powerpoint/2010/main" val="20433691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30</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One</a:t>
            </a:r>
            <a:r>
              <a:rPr lang="en-US" baseline="0" dirty="0">
                <a:latin typeface="Times New Roman" charset="0"/>
              </a:rPr>
              <a:t> caveat: can only store objects</a:t>
            </a:r>
            <a:r>
              <a:rPr lang="mr-IN" baseline="0" dirty="0">
                <a:latin typeface="Times New Roman" charset="0"/>
              </a:rPr>
              <a:t>…</a:t>
            </a:r>
            <a:endParaRPr lang="en-US" baseline="0" dirty="0">
              <a:latin typeface="Times New Roman" charset="0"/>
            </a:endParaRPr>
          </a:p>
          <a:p>
            <a:r>
              <a:rPr lang="en-US" dirty="0">
                <a:latin typeface="Times New Roman" charset="0"/>
              </a:rPr>
              <a:t>So what did Java do</a:t>
            </a:r>
            <a:r>
              <a:rPr lang="en-US" baseline="0" dirty="0">
                <a:latin typeface="Times New Roman" charset="0"/>
              </a:rPr>
              <a:t>?  Patch fix!  They made *object versions of each primitive”</a:t>
            </a:r>
          </a:p>
          <a:p>
            <a:r>
              <a:rPr lang="en-US" baseline="0" dirty="0">
                <a:latin typeface="Times New Roman" charset="0"/>
              </a:rPr>
              <a:t>This seems hacky</a:t>
            </a:r>
            <a:r>
              <a:rPr lang="mr-IN" baseline="0" dirty="0">
                <a:latin typeface="Times New Roman" charset="0"/>
              </a:rPr>
              <a:t>…</a:t>
            </a:r>
            <a:r>
              <a:rPr lang="en-US" baseline="0" dirty="0">
                <a:latin typeface="Times New Roman" charset="0"/>
              </a:rPr>
              <a:t>..</a:t>
            </a:r>
          </a:p>
        </p:txBody>
      </p:sp>
    </p:spTree>
    <p:extLst>
      <p:ext uri="{BB962C8B-B14F-4D97-AF65-F5344CB8AC3E}">
        <p14:creationId xmlns:p14="http://schemas.microsoft.com/office/powerpoint/2010/main" val="21511536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31</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Java made object</a:t>
            </a:r>
            <a:r>
              <a:rPr lang="en-US" baseline="0" dirty="0">
                <a:latin typeface="Times New Roman" charset="0"/>
              </a:rPr>
              <a:t> versions of primitives!</a:t>
            </a:r>
            <a:endParaRPr lang="en-US" dirty="0">
              <a:latin typeface="Times New Roman" charset="0"/>
            </a:endParaRPr>
          </a:p>
        </p:txBody>
      </p:sp>
    </p:spTree>
    <p:extLst>
      <p:ext uri="{BB962C8B-B14F-4D97-AF65-F5344CB8AC3E}">
        <p14:creationId xmlns:p14="http://schemas.microsoft.com/office/powerpoint/2010/main" val="30791785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32</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baseline="0" dirty="0">
                <a:latin typeface="Times New Roman" charset="0"/>
              </a:rPr>
              <a:t>Java takes care of the conversion for you!</a:t>
            </a:r>
            <a:endParaRPr lang="en-US" dirty="0">
              <a:latin typeface="Times New Roman" charset="0"/>
            </a:endParaRPr>
          </a:p>
          <a:p>
            <a:r>
              <a:rPr lang="en-US" dirty="0">
                <a:latin typeface="Times New Roman" charset="0"/>
              </a:rPr>
              <a:t>Boxing </a:t>
            </a:r>
            <a:r>
              <a:rPr lang="en-US" baseline="0" dirty="0">
                <a:latin typeface="Times New Roman" charset="0"/>
              </a:rPr>
              <a:t>and Unboxing</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a:latin typeface="Times New Roman" charset="0"/>
              </a:rPr>
              <a:t>“</a:t>
            </a:r>
            <a:r>
              <a:rPr lang="en-US" baseline="0" dirty="0" err="1">
                <a:latin typeface="Times New Roman" charset="0"/>
              </a:rPr>
              <a:t>Autoboxing</a:t>
            </a:r>
            <a:r>
              <a:rPr lang="en-US" baseline="0" dirty="0">
                <a:latin typeface="Times New Roman" charset="0"/>
              </a:rPr>
              <a:t>”</a:t>
            </a:r>
          </a:p>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a:latin typeface="Times New Roman" charset="0"/>
              </a:rPr>
              <a:t>DEMO</a:t>
            </a:r>
          </a:p>
        </p:txBody>
      </p:sp>
    </p:spTree>
    <p:extLst>
      <p:ext uri="{BB962C8B-B14F-4D97-AF65-F5344CB8AC3E}">
        <p14:creationId xmlns:p14="http://schemas.microsoft.com/office/powerpoint/2010/main" val="31540907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33</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Times New Roman" charset="0"/>
            </a:endParaRPr>
          </a:p>
        </p:txBody>
      </p:sp>
    </p:spTree>
    <p:extLst>
      <p:ext uri="{BB962C8B-B14F-4D97-AF65-F5344CB8AC3E}">
        <p14:creationId xmlns:p14="http://schemas.microsoft.com/office/powerpoint/2010/main" val="26224440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35</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ma14="http://schemas.microsoft.com/office/mac/drawingml/2011/main" xmlns="" val="1"/>
            </a:ext>
          </a:extLst>
        </p:spPr>
        <p:txBody>
          <a:bodyPr/>
          <a:lstStyle/>
          <a:p>
            <a:endParaRPr lang="en-US">
              <a:latin typeface="Times New Roman" charset="0"/>
            </a:endParaRPr>
          </a:p>
        </p:txBody>
      </p:sp>
    </p:spTree>
    <p:extLst>
      <p:ext uri="{BB962C8B-B14F-4D97-AF65-F5344CB8AC3E}">
        <p14:creationId xmlns:p14="http://schemas.microsoft.com/office/powerpoint/2010/main" val="1189892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10418264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txBox="1">
            <a:spLocks noGrp="1" noChangeArrowheads="1"/>
          </p:cNvSpPr>
          <p:nvPr/>
        </p:nvSpPr>
        <p:spPr bwMode="auto">
          <a:xfrm>
            <a:off x="5181600" y="6477000"/>
            <a:ext cx="3962400" cy="381000"/>
          </a:xfrm>
          <a:prstGeom prst="rect">
            <a:avLst/>
          </a:prstGeom>
          <a:noFill/>
          <a:ln w="9525">
            <a:noFill/>
            <a:miter lim="800000"/>
            <a:headEnd/>
            <a:tailEnd/>
          </a:ln>
        </p:spPr>
        <p:txBody>
          <a:bodyPr anchor="b">
            <a:prstTxWarp prst="textNoShape">
              <a:avLst/>
            </a:prstTxWarp>
          </a:bodyPr>
          <a:lstStyle/>
          <a:p>
            <a:pPr marL="0" marR="0" lvl="0" indent="0" algn="r" defTabSz="914400" rtl="0" eaLnBrk="0" fontAlgn="base" latinLnBrk="0" hangingPunct="0">
              <a:lnSpc>
                <a:spcPct val="100000"/>
              </a:lnSpc>
              <a:spcBef>
                <a:spcPct val="0"/>
              </a:spcBef>
              <a:spcAft>
                <a:spcPct val="0"/>
              </a:spcAft>
              <a:buClrTx/>
              <a:buSzTx/>
              <a:buFontTx/>
              <a:buNone/>
              <a:tabLst/>
              <a:defRPr/>
            </a:pPr>
            <a:fld id="{4BA4251B-CE54-9A4D-B743-08140D584380}" type="slidenum">
              <a:rPr kumimoji="0" lang="en-US" sz="1200" b="0" i="0" u="none" strike="noStrike" kern="1200" cap="none" spc="0" normalizeH="0" baseline="0" noProof="0">
                <a:ln>
                  <a:noFill/>
                </a:ln>
                <a:solidFill>
                  <a:srgbClr val="000000"/>
                </a:solidFill>
                <a:effectLst/>
                <a:uLnTx/>
                <a:uFillTx/>
                <a:latin typeface="Times" pitchFamily="1" charset="0"/>
                <a:ea typeface="+mn-ea"/>
                <a:cs typeface="+mn-cs"/>
              </a:rPr>
              <a:pPr marL="0" marR="0" lvl="0" indent="0" algn="r" defTabSz="914400" rtl="0" eaLnBrk="0" fontAlgn="base" latinLnBrk="0" hangingPunct="0">
                <a:lnSpc>
                  <a:spcPct val="100000"/>
                </a:lnSpc>
                <a:spcBef>
                  <a:spcPct val="0"/>
                </a:spcBef>
                <a:spcAft>
                  <a:spcPct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Times" pitchFamily="1" charset="0"/>
              <a:ea typeface="+mn-ea"/>
              <a:cs typeface="+mn-cs"/>
            </a:endParaRPr>
          </a:p>
        </p:txBody>
      </p:sp>
      <p:sp>
        <p:nvSpPr>
          <p:cNvPr id="62467" name="Rectangle 2"/>
          <p:cNvSpPr>
            <a:spLocks noGrp="1" noRot="1" noChangeAspect="1" noChangeArrowheads="1" noTextEdit="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62468"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latin typeface="Times" pitchFamily="1" charset="0"/>
            </a:endParaRPr>
          </a:p>
        </p:txBody>
      </p:sp>
    </p:spTree>
    <p:extLst>
      <p:ext uri="{BB962C8B-B14F-4D97-AF65-F5344CB8AC3E}">
        <p14:creationId xmlns:p14="http://schemas.microsoft.com/office/powerpoint/2010/main" val="504413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p:cNvSpPr>
          <p:nvPr>
            <p:ph type="sldImg"/>
          </p:nvPr>
        </p:nvSpPr>
        <p:spPr bwMode="auto">
          <a:xfrm>
            <a:off x="2844800" y="533400"/>
            <a:ext cx="3454400" cy="259080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1219200" y="3276600"/>
            <a:ext cx="6705600" cy="3048000"/>
          </a:xfrm>
          <a:prstGeom prst="rect">
            <a:avLst/>
          </a:prstGeom>
          <a:solidFill>
            <a:srgbClr val="FFFFFF"/>
          </a:solidFill>
          <a:ln>
            <a:solidFill>
              <a:srgbClr val="000000"/>
            </a:solidFill>
            <a:miter lim="800000"/>
            <a:headEnd/>
            <a:tailEnd/>
          </a:ln>
        </p:spPr>
        <p:txBody>
          <a:bodyPr>
            <a:prstTxWarp prst="textNoShape">
              <a:avLst/>
            </a:prstTxWarp>
          </a:bodyPr>
          <a:lstStyle/>
          <a:p>
            <a:endParaRPr lang="en-US" dirty="0">
              <a:latin typeface="Times" pitchFamily="1" charset="0"/>
            </a:endParaRPr>
          </a:p>
        </p:txBody>
      </p:sp>
    </p:spTree>
    <p:extLst>
      <p:ext uri="{BB962C8B-B14F-4D97-AF65-F5344CB8AC3E}">
        <p14:creationId xmlns:p14="http://schemas.microsoft.com/office/powerpoint/2010/main" val="2291336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p>
            <a:pPr>
              <a:defRPr/>
            </a:pPr>
            <a:fld id="{85450357-82C1-C541-82FB-0E6B878CAEA4}" type="slidenum">
              <a:rPr lang="en-US"/>
              <a:pPr>
                <a:defRPr/>
              </a:pPr>
              <a:t>13</a:t>
            </a:fld>
            <a:endParaRPr lang="en-US"/>
          </a:p>
        </p:txBody>
      </p:sp>
      <p:sp>
        <p:nvSpPr>
          <p:cNvPr id="97282" name="Rectangle 2"/>
          <p:cNvSpPr>
            <a:spLocks noGrp="1" noRot="1" noChangeAspect="1" noChangeArrowheads="1"/>
          </p:cNvSpPr>
          <p:nvPr>
            <p:ph type="sldImg"/>
          </p:nvPr>
        </p:nvSpPr>
        <p:spPr>
          <a:xfrm>
            <a:off x="1125538" y="711200"/>
            <a:ext cx="4606925" cy="3454400"/>
          </a:xfrm>
          <a:solidFill>
            <a:srgbClr val="FFFFFF"/>
          </a:solidFill>
          <a:ln/>
        </p:spPr>
      </p:sp>
      <p:sp>
        <p:nvSpPr>
          <p:cNvPr id="97283" name="Rectangle 3"/>
          <p:cNvSpPr>
            <a:spLocks noGrp="1" noChangeArrowheads="1"/>
          </p:cNvSpPr>
          <p:nvPr>
            <p:ph type="body" idx="1"/>
          </p:nvPr>
        </p:nvSpPr>
        <p:spPr>
          <a:xfrm>
            <a:off x="914400" y="4369009"/>
            <a:ext cx="5029200" cy="4064521"/>
          </a:xfrm>
          <a:solidFill>
            <a:srgbClr val="FFFFFF"/>
          </a:solidFill>
          <a:ln>
            <a:solidFill>
              <a:srgbClr val="000000"/>
            </a:solidFill>
          </a:ln>
          <a:extLst>
            <a:ext uri="{FAA26D3D-D897-4be2-8F04-BA451C77F1D7}">
              <ma14:placeholderFlag xmlns="" xmlns:ma14="http://schemas.microsoft.com/office/mac/drawingml/2011/main" val="1"/>
            </a:ext>
          </a:extLst>
        </p:spPr>
        <p:txBody>
          <a:bodyPr/>
          <a:lstStyle/>
          <a:p>
            <a:endParaRPr lang="en-US" dirty="0">
              <a:latin typeface="Times New Roman" charset="0"/>
            </a:endParaRPr>
          </a:p>
        </p:txBody>
      </p:sp>
    </p:spTree>
    <p:extLst>
      <p:ext uri="{BB962C8B-B14F-4D97-AF65-F5344CB8AC3E}">
        <p14:creationId xmlns:p14="http://schemas.microsoft.com/office/powerpoint/2010/main" val="2049952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14</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An </a:t>
            </a:r>
            <a:r>
              <a:rPr lang="en-US" dirty="0" err="1">
                <a:latin typeface="Times New Roman" charset="0"/>
              </a:rPr>
              <a:t>arraylist</a:t>
            </a:r>
            <a:r>
              <a:rPr lang="en-US" dirty="0">
                <a:latin typeface="Times New Roman" charset="0"/>
              </a:rPr>
              <a:t> is like a variable container.</a:t>
            </a:r>
          </a:p>
        </p:txBody>
      </p:sp>
    </p:spTree>
    <p:extLst>
      <p:ext uri="{BB962C8B-B14F-4D97-AF65-F5344CB8AC3E}">
        <p14:creationId xmlns:p14="http://schemas.microsoft.com/office/powerpoint/2010/main" val="2807813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15</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r>
              <a:rPr lang="en-US" dirty="0">
                <a:latin typeface="Times New Roman" charset="0"/>
              </a:rPr>
              <a:t>This is how you declare a new </a:t>
            </a:r>
            <a:r>
              <a:rPr lang="en-US" dirty="0" err="1">
                <a:latin typeface="Times New Roman" charset="0"/>
              </a:rPr>
              <a:t>ArrayList</a:t>
            </a:r>
            <a:r>
              <a:rPr lang="en-US" dirty="0">
                <a:latin typeface="Times New Roman" charset="0"/>
              </a:rPr>
              <a:t> variable.  It’s an OBJECT!</a:t>
            </a:r>
          </a:p>
        </p:txBody>
      </p:sp>
    </p:spTree>
    <p:extLst>
      <p:ext uri="{BB962C8B-B14F-4D97-AF65-F5344CB8AC3E}">
        <p14:creationId xmlns:p14="http://schemas.microsoft.com/office/powerpoint/2010/main" val="25207436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26313881-F19F-874C-8D58-6F21FB8C9BED}" type="slidenum">
              <a:rPr lang="en-US" altLang="en-US"/>
              <a:pPr/>
              <a:t>16</a:t>
            </a:fld>
            <a:endParaRPr lang="en-US" altLang="en-US"/>
          </a:p>
        </p:txBody>
      </p:sp>
      <p:sp>
        <p:nvSpPr>
          <p:cNvPr id="68609" name="Text Box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8610" name="Text Box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dirty="0">
              <a:latin typeface="Times New Roman" charset="0"/>
            </a:endParaRPr>
          </a:p>
        </p:txBody>
      </p:sp>
    </p:spTree>
    <p:extLst>
      <p:ext uri="{BB962C8B-B14F-4D97-AF65-F5344CB8AC3E}">
        <p14:creationId xmlns:p14="http://schemas.microsoft.com/office/powerpoint/2010/main" val="5222832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solidFill>
                  <a:schemeClr val="tx1">
                    <a:tint val="75000"/>
                  </a:schemeClr>
                </a:solidFill>
              </a:defRPr>
            </a:lvl1pPr>
            <a:lvl2pPr marL="503972" indent="0" algn="ctr">
              <a:buNone/>
              <a:defRPr>
                <a:solidFill>
                  <a:schemeClr val="tx1">
                    <a:tint val="75000"/>
                  </a:schemeClr>
                </a:solidFill>
              </a:defRPr>
            </a:lvl2pPr>
            <a:lvl3pPr marL="1007943" indent="0" algn="ctr">
              <a:buNone/>
              <a:defRPr>
                <a:solidFill>
                  <a:schemeClr val="tx1">
                    <a:tint val="75000"/>
                  </a:schemeClr>
                </a:solidFill>
              </a:defRPr>
            </a:lvl3pPr>
            <a:lvl4pPr marL="1511915" indent="0" algn="ctr">
              <a:buNone/>
              <a:defRPr>
                <a:solidFill>
                  <a:schemeClr val="tx1">
                    <a:tint val="75000"/>
                  </a:schemeClr>
                </a:solidFill>
              </a:defRPr>
            </a:lvl4pPr>
            <a:lvl5pPr marL="2015886" indent="0" algn="ctr">
              <a:buNone/>
              <a:defRPr>
                <a:solidFill>
                  <a:schemeClr val="tx1">
                    <a:tint val="75000"/>
                  </a:schemeClr>
                </a:solidFill>
              </a:defRPr>
            </a:lvl5pPr>
            <a:lvl6pPr marL="2519858" indent="0" algn="ctr">
              <a:buNone/>
              <a:defRPr>
                <a:solidFill>
                  <a:schemeClr val="tx1">
                    <a:tint val="75000"/>
                  </a:schemeClr>
                </a:solidFill>
              </a:defRPr>
            </a:lvl6pPr>
            <a:lvl7pPr marL="3023829" indent="0" algn="ctr">
              <a:buNone/>
              <a:defRPr>
                <a:solidFill>
                  <a:schemeClr val="tx1">
                    <a:tint val="75000"/>
                  </a:schemeClr>
                </a:solidFill>
              </a:defRPr>
            </a:lvl7pPr>
            <a:lvl8pPr marL="3527801" indent="0" algn="ctr">
              <a:buNone/>
              <a:defRPr>
                <a:solidFill>
                  <a:schemeClr val="tx1">
                    <a:tint val="75000"/>
                  </a:schemeClr>
                </a:solidFill>
              </a:defRPr>
            </a:lvl8pPr>
            <a:lvl9pPr marL="403177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4E464390-E3C0-6246-A9EA-4A8125D5A5D6}"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624137FF-1CB9-F848-95B7-23CF3702F5A7}"/>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E5158461-E7A1-8F46-8C92-AC576120D9A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428574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F37BF85-4567-C64C-AA03-9966FEE519A4}" type="slidenum">
              <a:rPr lang="en-US" altLang="en-US" smtClean="0"/>
              <a:pPr/>
              <a:t>‹#›</a:t>
            </a:fld>
            <a:endParaRPr lang="en-US" altLang="en-US"/>
          </a:p>
        </p:txBody>
      </p:sp>
    </p:spTree>
    <p:extLst>
      <p:ext uri="{BB962C8B-B14F-4D97-AF65-F5344CB8AC3E}">
        <p14:creationId xmlns:p14="http://schemas.microsoft.com/office/powerpoint/2010/main" val="875710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8453" y="302738"/>
            <a:ext cx="2268141" cy="645022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04031" y="302738"/>
            <a:ext cx="6636411" cy="64502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602EF9E5-6900-A64C-B9D7-1A0B8BF6A9FC}" type="slidenum">
              <a:rPr lang="en-US" altLang="en-US" smtClean="0"/>
              <a:pPr/>
              <a:t>‹#›</a:t>
            </a:fld>
            <a:endParaRPr lang="en-US" altLang="en-US"/>
          </a:p>
        </p:txBody>
      </p:sp>
    </p:spTree>
    <p:extLst>
      <p:ext uri="{BB962C8B-B14F-4D97-AF65-F5344CB8AC3E}">
        <p14:creationId xmlns:p14="http://schemas.microsoft.com/office/powerpoint/2010/main" val="13649574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8435" name="Rectangle 3"/>
          <p:cNvSpPr>
            <a:spLocks noGrp="1" noChangeArrowheads="1"/>
          </p:cNvSpPr>
          <p:nvPr>
            <p:ph type="ctrTitle"/>
          </p:nvPr>
        </p:nvSpPr>
        <p:spPr>
          <a:xfrm>
            <a:off x="756047" y="1763924"/>
            <a:ext cx="8568531" cy="2267903"/>
          </a:xfrm>
        </p:spPr>
        <p:txBody>
          <a:bodyPr/>
          <a:lstStyle>
            <a:lvl1pPr>
              <a:defRPr>
                <a:solidFill>
                  <a:schemeClr val="tx1"/>
                </a:solidFill>
                <a:latin typeface="Calibri" charset="0"/>
              </a:defRPr>
            </a:lvl1pPr>
          </a:lstStyle>
          <a:p>
            <a:pPr lvl="0"/>
            <a:r>
              <a:rPr lang="en-US" altLang="x-none" noProof="0"/>
              <a:t>Click to edit Master title style</a:t>
            </a:r>
            <a:endParaRPr lang="x-none" altLang="x-none" noProof="0"/>
          </a:p>
        </p:txBody>
      </p:sp>
      <p:sp>
        <p:nvSpPr>
          <p:cNvPr id="18436" name="Rectangle 4"/>
          <p:cNvSpPr>
            <a:spLocks noGrp="1" noChangeArrowheads="1"/>
          </p:cNvSpPr>
          <p:nvPr>
            <p:ph type="subTitle" idx="1"/>
          </p:nvPr>
        </p:nvSpPr>
        <p:spPr>
          <a:xfrm>
            <a:off x="1512094" y="4871790"/>
            <a:ext cx="7056438" cy="1679928"/>
          </a:xfrm>
        </p:spPr>
        <p:txBody>
          <a:bodyPr/>
          <a:lstStyle>
            <a:lvl1pPr marL="0" indent="0" algn="ctr">
              <a:buFontTx/>
              <a:buNone/>
              <a:defRPr/>
            </a:lvl1pPr>
          </a:lstStyle>
          <a:p>
            <a:pPr lvl="0"/>
            <a:r>
              <a:rPr lang="en-US" altLang="x-none" noProof="0"/>
              <a:t>Click to edit Master subtitle style</a:t>
            </a:r>
          </a:p>
        </p:txBody>
      </p:sp>
      <p:sp>
        <p:nvSpPr>
          <p:cNvPr id="18443" name="Text Box 11"/>
          <p:cNvSpPr txBox="1">
            <a:spLocks noChangeArrowheads="1"/>
          </p:cNvSpPr>
          <p:nvPr/>
        </p:nvSpPr>
        <p:spPr bwMode="auto">
          <a:xfrm>
            <a:off x="756047" y="7055697"/>
            <a:ext cx="8568531" cy="344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82"/>
              <a:t>This document is copyright (C) Stanford Computer Science and Marty Stepp, licensed under Creative Commons Attribution 2.5 License.  All rights reserved.</a:t>
            </a:r>
            <a:br>
              <a:rPr lang="en-US" altLang="x-none" sz="882"/>
            </a:br>
            <a:r>
              <a:rPr lang="en-US" altLang="x-none" sz="882"/>
              <a:t>Based on slides created by Keith Schwarz, Mehran Sahami, Eric Roberts, Stuart Reges, and others.</a:t>
            </a:r>
          </a:p>
        </p:txBody>
      </p:sp>
      <p:pic>
        <p:nvPicPr>
          <p:cNvPr id="5" name="Picture 4" descr="C:\Users\Chris\University\Teaching\cs221\WWW\slides\img\stanford.png">
            <a:extLst>
              <a:ext uri="{FF2B5EF4-FFF2-40B4-BE49-F238E27FC236}">
                <a16:creationId xmlns:a16="http://schemas.microsoft.com/office/drawing/2014/main" id="{CCCC0705-6CE7-9949-A20F-9AEB0C2CFAFE}"/>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24DCD60B-868C-BE4E-8901-979549B9792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023200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7B1D4866-7130-C642-9B69-07ADA333E5A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E395EB93-D77A-1F4E-A03E-DED2A48ACFB6}"/>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8899735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1884670"/>
            <a:ext cx="8694539" cy="3144614"/>
          </a:xfrm>
        </p:spPr>
        <p:txBody>
          <a:bodyPr anchor="b"/>
          <a:lstStyle>
            <a:lvl1pPr>
              <a:defRPr sz="6614"/>
            </a:lvl1pPr>
          </a:lstStyle>
          <a:p>
            <a:r>
              <a:rPr lang="en-US"/>
              <a:t>Click to edit Master title style</a:t>
            </a:r>
          </a:p>
        </p:txBody>
      </p:sp>
      <p:sp>
        <p:nvSpPr>
          <p:cNvPr id="3" name="Text Placeholder 2"/>
          <p:cNvSpPr>
            <a:spLocks noGrp="1"/>
          </p:cNvSpPr>
          <p:nvPr>
            <p:ph type="body" idx="1"/>
          </p:nvPr>
        </p:nvSpPr>
        <p:spPr>
          <a:xfrm>
            <a:off x="687793" y="5059034"/>
            <a:ext cx="8694539" cy="1653678"/>
          </a:xfrm>
        </p:spPr>
        <p:txBody>
          <a:bodyPr/>
          <a:lstStyle>
            <a:lvl1pPr marL="0" indent="0">
              <a:buNone/>
              <a:defRPr sz="2646"/>
            </a:lvl1pPr>
            <a:lvl2pPr marL="503972" indent="0">
              <a:buNone/>
              <a:defRPr sz="2205"/>
            </a:lvl2pPr>
            <a:lvl3pPr marL="1007943" indent="0">
              <a:buNone/>
              <a:defRPr sz="1984"/>
            </a:lvl3pPr>
            <a:lvl4pPr marL="1511915" indent="0">
              <a:buNone/>
              <a:defRPr sz="1764"/>
            </a:lvl4pPr>
            <a:lvl5pPr marL="2015886" indent="0">
              <a:buNone/>
              <a:defRPr sz="1764"/>
            </a:lvl5pPr>
            <a:lvl6pPr marL="2519858" indent="0">
              <a:buNone/>
              <a:defRPr sz="1764"/>
            </a:lvl6pPr>
            <a:lvl7pPr marL="3023829" indent="0">
              <a:buNone/>
              <a:defRPr sz="1764"/>
            </a:lvl7pPr>
            <a:lvl8pPr marL="3527801" indent="0">
              <a:buNone/>
              <a:defRPr sz="1764"/>
            </a:lvl8pPr>
            <a:lvl9pPr marL="4031772" indent="0">
              <a:buNone/>
              <a:defRPr sz="1764"/>
            </a:lvl9pPr>
          </a:lstStyle>
          <a:p>
            <a:pPr lvl="0"/>
            <a:r>
              <a:rPr lang="en-US"/>
              <a:t>Click to edit Master text styles</a:t>
            </a:r>
          </a:p>
        </p:txBody>
      </p:sp>
      <p:pic>
        <p:nvPicPr>
          <p:cNvPr id="4" name="Picture 4" descr="C:\Users\Chris\University\Teaching\cs221\WWW\slides\img\stanford.png">
            <a:extLst>
              <a:ext uri="{FF2B5EF4-FFF2-40B4-BE49-F238E27FC236}">
                <a16:creationId xmlns:a16="http://schemas.microsoft.com/office/drawing/2014/main" id="{5003EB62-2CEF-B440-8A47-2F186AFD0CC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722668AA-393A-7348-99A4-3D717F91F201}"/>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0423994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8010"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427939"/>
            <a:ext cx="4788297" cy="57117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C:\Users\Chris\University\Teaching\cs221\WWW\slides\img\stanford.png">
            <a:extLst>
              <a:ext uri="{FF2B5EF4-FFF2-40B4-BE49-F238E27FC236}">
                <a16:creationId xmlns:a16="http://schemas.microsoft.com/office/drawing/2014/main" id="{63EAFBE8-7A18-5244-9DD3-ECCAA24D8F7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9B645DD4-7400-DD44-AE92-8322F156F24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473842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794" y="402483"/>
            <a:ext cx="8694539" cy="1461188"/>
          </a:xfrm>
        </p:spPr>
        <p:txBody>
          <a:bodyPr/>
          <a:lstStyle/>
          <a:p>
            <a:r>
              <a:rPr lang="en-US"/>
              <a:t>Click to edit Master title style</a:t>
            </a:r>
          </a:p>
        </p:txBody>
      </p:sp>
      <p:sp>
        <p:nvSpPr>
          <p:cNvPr id="3" name="Text Placeholder 2"/>
          <p:cNvSpPr>
            <a:spLocks noGrp="1"/>
          </p:cNvSpPr>
          <p:nvPr>
            <p:ph type="body" idx="1"/>
          </p:nvPr>
        </p:nvSpPr>
        <p:spPr>
          <a:xfrm>
            <a:off x="694794" y="1853171"/>
            <a:ext cx="4265014"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694794" y="2761381"/>
            <a:ext cx="4265014"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03317" y="1853171"/>
            <a:ext cx="4286016"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03317" y="2761381"/>
            <a:ext cx="428601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4" descr="C:\Users\Chris\University\Teaching\cs221\WWW\slides\img\stanford.png">
            <a:extLst>
              <a:ext uri="{FF2B5EF4-FFF2-40B4-BE49-F238E27FC236}">
                <a16:creationId xmlns:a16="http://schemas.microsoft.com/office/drawing/2014/main" id="{2FC1705A-2D4D-2841-95B0-DE346AB43D3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CDB78941-2E72-1E49-BC60-FD990D97DFA7}"/>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9700365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pic>
        <p:nvPicPr>
          <p:cNvPr id="3" name="Picture 4" descr="C:\Users\Chris\University\Teaching\cs221\WWW\slides\img\stanford.png">
            <a:extLst>
              <a:ext uri="{FF2B5EF4-FFF2-40B4-BE49-F238E27FC236}">
                <a16:creationId xmlns:a16="http://schemas.microsoft.com/office/drawing/2014/main" id="{90C44F66-C842-8F4C-99D7-73624CCC731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a:extLst>
              <a:ext uri="{FF2B5EF4-FFF2-40B4-BE49-F238E27FC236}">
                <a16:creationId xmlns:a16="http://schemas.microsoft.com/office/drawing/2014/main" id="{67A66AA5-9720-4544-B3C8-5D15D94CECB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037082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2" name="Picture 4" descr="C:\Users\Chris\University\Teaching\cs221\WWW\slides\img\stanford.png">
            <a:extLst>
              <a:ext uri="{FF2B5EF4-FFF2-40B4-BE49-F238E27FC236}">
                <a16:creationId xmlns:a16="http://schemas.microsoft.com/office/drawing/2014/main" id="{983D05A1-B293-AD41-BA80-7682C4B07CAA}"/>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3" name="TextBox 2">
            <a:extLst>
              <a:ext uri="{FF2B5EF4-FFF2-40B4-BE49-F238E27FC236}">
                <a16:creationId xmlns:a16="http://schemas.microsoft.com/office/drawing/2014/main" id="{3DFC1EF0-9095-C84B-AF03-A660C8963E12}"/>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2768487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Content Placeholder 2"/>
          <p:cNvSpPr>
            <a:spLocks noGrp="1"/>
          </p:cNvSpPr>
          <p:nvPr>
            <p:ph idx="1"/>
          </p:nvPr>
        </p:nvSpPr>
        <p:spPr>
          <a:xfrm>
            <a:off x="4286016" y="1088454"/>
            <a:ext cx="5103316"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1BB3BA5D-ADFE-1949-AA1C-5C6B59BA8A8D}"/>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E68D8267-359C-D640-B438-6CBB5F72097B}"/>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253817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D0E62954-1DCA-3642-A768-3E38F037C9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82FC5C2-5838-7A4C-A4F7-9FCCF241EA9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3F72C1B9-F505-7944-8F04-072DCDAA8EE9}"/>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823471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794" y="503978"/>
            <a:ext cx="3251702" cy="1763924"/>
          </a:xfrm>
        </p:spPr>
        <p:txBody>
          <a:bodyPr anchor="b"/>
          <a:lstStyle>
            <a:lvl1pPr>
              <a:defRPr sz="3527"/>
            </a:lvl1pPr>
          </a:lstStyle>
          <a:p>
            <a:r>
              <a:rPr lang="en-US"/>
              <a:t>Click to edit Master title style</a:t>
            </a:r>
          </a:p>
        </p:txBody>
      </p:sp>
      <p:sp>
        <p:nvSpPr>
          <p:cNvPr id="3" name="Picture Placeholder 2"/>
          <p:cNvSpPr>
            <a:spLocks noGrp="1"/>
          </p:cNvSpPr>
          <p:nvPr>
            <p:ph type="pic" idx="1"/>
          </p:nvPr>
        </p:nvSpPr>
        <p:spPr>
          <a:xfrm>
            <a:off x="4286016" y="1088454"/>
            <a:ext cx="5103316" cy="5372269"/>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694794" y="2267902"/>
            <a:ext cx="3251702"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t>Click to edit Master text styles</a:t>
            </a:r>
          </a:p>
        </p:txBody>
      </p:sp>
      <p:pic>
        <p:nvPicPr>
          <p:cNvPr id="5" name="Picture 4" descr="C:\Users\Chris\University\Teaching\cs221\WWW\slides\img\stanford.png">
            <a:extLst>
              <a:ext uri="{FF2B5EF4-FFF2-40B4-BE49-F238E27FC236}">
                <a16:creationId xmlns:a16="http://schemas.microsoft.com/office/drawing/2014/main" id="{EB50CDAD-9A5E-1041-8034-58BAA36A4868}"/>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8E2FD24A-EDBB-3E4B-8671-D328BD1136FA}"/>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974531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D6A4E052-B8F3-E84F-B115-AA7958EFBBC6}"/>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932C6594-9846-0546-8BF4-D465B058331E}"/>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16824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476464" y="0"/>
            <a:ext cx="2436151" cy="713969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8010" y="0"/>
            <a:ext cx="7140443" cy="71396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4" descr="C:\Users\Chris\University\Teaching\cs221\WWW\slides\img\stanford.png">
            <a:extLst>
              <a:ext uri="{FF2B5EF4-FFF2-40B4-BE49-F238E27FC236}">
                <a16:creationId xmlns:a16="http://schemas.microsoft.com/office/drawing/2014/main" id="{C71E93A0-33FC-F04A-8338-1254CD1CBF9C}"/>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5" name="TextBox 4">
            <a:extLst>
              <a:ext uri="{FF2B5EF4-FFF2-40B4-BE49-F238E27FC236}">
                <a16:creationId xmlns:a16="http://schemas.microsoft.com/office/drawing/2014/main" id="{F3437351-CF0A-EC42-B0AF-727D997B71B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313578164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6047" y="2348400"/>
            <a:ext cx="8568531" cy="1620430"/>
          </a:xfrm>
        </p:spPr>
        <p:txBody>
          <a:bodyPr/>
          <a:lstStyle/>
          <a:p>
            <a:r>
              <a:rPr lang="en-US"/>
              <a:t>Click to edit Master title style</a:t>
            </a:r>
          </a:p>
        </p:txBody>
      </p:sp>
      <p:sp>
        <p:nvSpPr>
          <p:cNvPr id="3" name="Subtitle 2"/>
          <p:cNvSpPr>
            <a:spLocks noGrp="1"/>
          </p:cNvSpPr>
          <p:nvPr>
            <p:ph type="subTitle" idx="1"/>
          </p:nvPr>
        </p:nvSpPr>
        <p:spPr>
          <a:xfrm>
            <a:off x="1512094" y="4283816"/>
            <a:ext cx="7056438" cy="1931917"/>
          </a:xfrm>
        </p:spPr>
        <p:txBody>
          <a:bodyPr/>
          <a:lstStyle>
            <a:lvl1pPr marL="0" indent="0" algn="ctr">
              <a:buNone/>
              <a:defRPr/>
            </a:lvl1pPr>
            <a:lvl2pPr marL="503972" indent="0" algn="ctr">
              <a:buNone/>
              <a:defRPr/>
            </a:lvl2pPr>
            <a:lvl3pPr marL="1007943" indent="0" algn="ctr">
              <a:buNone/>
              <a:defRPr/>
            </a:lvl3pPr>
            <a:lvl4pPr marL="1511915" indent="0" algn="ctr">
              <a:buNone/>
              <a:defRPr/>
            </a:lvl4pPr>
            <a:lvl5pPr marL="2015886" indent="0" algn="ctr">
              <a:buNone/>
              <a:defRPr/>
            </a:lvl5pPr>
            <a:lvl6pPr marL="2519858" indent="0" algn="ctr">
              <a:buNone/>
              <a:defRPr/>
            </a:lvl6pPr>
            <a:lvl7pPr marL="3023829" indent="0" algn="ctr">
              <a:buNone/>
              <a:defRPr/>
            </a:lvl7pPr>
            <a:lvl8pPr marL="3527801" indent="0" algn="ctr">
              <a:buNone/>
              <a:defRPr/>
            </a:lvl8pPr>
            <a:lvl9pPr marL="4031772"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0185D45-15CD-4E48-B08D-EDFF37E2B152}" type="slidenum">
              <a:rPr lang="en-US"/>
              <a:pPr/>
              <a:t>‹#›</a:t>
            </a:fld>
            <a:endParaRPr lang="en-US"/>
          </a:p>
        </p:txBody>
      </p:sp>
    </p:spTree>
    <p:extLst>
      <p:ext uri="{BB962C8B-B14F-4D97-AF65-F5344CB8AC3E}">
        <p14:creationId xmlns:p14="http://schemas.microsoft.com/office/powerpoint/2010/main" val="10148747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1903852-93D5-1541-91C5-E34E508A2809}" type="slidenum">
              <a:rPr lang="en-US"/>
              <a:pPr/>
              <a:t>‹#›</a:t>
            </a:fld>
            <a:endParaRPr lang="en-US"/>
          </a:p>
        </p:txBody>
      </p:sp>
    </p:spTree>
    <p:extLst>
      <p:ext uri="{BB962C8B-B14F-4D97-AF65-F5344CB8AC3E}">
        <p14:creationId xmlns:p14="http://schemas.microsoft.com/office/powerpoint/2010/main" val="3093952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lvl1pPr>
            <a:lvl2pPr marL="503972" indent="0">
              <a:buNone/>
              <a:defRPr sz="1984"/>
            </a:lvl2pPr>
            <a:lvl3pPr marL="1007943" indent="0">
              <a:buNone/>
              <a:defRPr sz="1764"/>
            </a:lvl3pPr>
            <a:lvl4pPr marL="1511915" indent="0">
              <a:buNone/>
              <a:defRPr sz="1543"/>
            </a:lvl4pPr>
            <a:lvl5pPr marL="2015886" indent="0">
              <a:buNone/>
              <a:defRPr sz="1543"/>
            </a:lvl5pPr>
            <a:lvl6pPr marL="2519858" indent="0">
              <a:buNone/>
              <a:defRPr sz="1543"/>
            </a:lvl6pPr>
            <a:lvl7pPr marL="3023829" indent="0">
              <a:buNone/>
              <a:defRPr sz="1543"/>
            </a:lvl7pPr>
            <a:lvl8pPr marL="3527801" indent="0">
              <a:buNone/>
              <a:defRPr sz="1543"/>
            </a:lvl8pPr>
            <a:lvl9pPr marL="4031772" indent="0">
              <a:buNone/>
              <a:defRPr sz="1543"/>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D7C54AF-5977-8240-A391-644EB1E6DC38}" type="slidenum">
              <a:rPr lang="en-US"/>
              <a:pPr/>
              <a:t>‹#›</a:t>
            </a:fld>
            <a:endParaRPr lang="en-US"/>
          </a:p>
        </p:txBody>
      </p:sp>
    </p:spTree>
    <p:extLst>
      <p:ext uri="{BB962C8B-B14F-4D97-AF65-F5344CB8AC3E}">
        <p14:creationId xmlns:p14="http://schemas.microsoft.com/office/powerpoint/2010/main" val="270193534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56047"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2183906"/>
            <a:ext cx="4200260" cy="4535805"/>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FF5D9406-9B8B-8149-8F72-68B41B8F00B2}" type="slidenum">
              <a:rPr lang="en-US"/>
              <a:pPr/>
              <a:t>‹#›</a:t>
            </a:fld>
            <a:endParaRPr lang="en-US"/>
          </a:p>
        </p:txBody>
      </p:sp>
    </p:spTree>
    <p:extLst>
      <p:ext uri="{BB962C8B-B14F-4D97-AF65-F5344CB8AC3E}">
        <p14:creationId xmlns:p14="http://schemas.microsoft.com/office/powerpoint/2010/main" val="39881987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4031" y="302737"/>
            <a:ext cx="9072563" cy="125994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BD6CD871-A5F4-2043-9262-56EB5866FF22}" type="slidenum">
              <a:rPr lang="en-US"/>
              <a:pPr/>
              <a:t>‹#›</a:t>
            </a:fld>
            <a:endParaRPr lang="en-US"/>
          </a:p>
        </p:txBody>
      </p:sp>
    </p:spTree>
    <p:extLst>
      <p:ext uri="{BB962C8B-B14F-4D97-AF65-F5344CB8AC3E}">
        <p14:creationId xmlns:p14="http://schemas.microsoft.com/office/powerpoint/2010/main" val="647511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0155EFC4-4568-B44F-A230-92FD921C86D2}" type="slidenum">
              <a:rPr lang="en-US"/>
              <a:pPr/>
              <a:t>‹#›</a:t>
            </a:fld>
            <a:endParaRPr lang="en-US"/>
          </a:p>
        </p:txBody>
      </p:sp>
    </p:spTree>
    <p:extLst>
      <p:ext uri="{BB962C8B-B14F-4D97-AF65-F5344CB8AC3E}">
        <p14:creationId xmlns:p14="http://schemas.microsoft.com/office/powerpoint/2010/main" val="19335383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ED6875E-6ADD-8749-9270-C6B568DE4762}" type="slidenum">
              <a:rPr lang="en-US"/>
              <a:pPr/>
              <a:t>‹#›</a:t>
            </a:fld>
            <a:endParaRPr lang="en-US"/>
          </a:p>
        </p:txBody>
      </p:sp>
    </p:spTree>
    <p:extLst>
      <p:ext uri="{BB962C8B-B14F-4D97-AF65-F5344CB8AC3E}">
        <p14:creationId xmlns:p14="http://schemas.microsoft.com/office/powerpoint/2010/main" val="8135659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6300" y="4857792"/>
            <a:ext cx="8568531" cy="1501435"/>
          </a:xfrm>
        </p:spPr>
        <p:txBody>
          <a:bodyPr anchor="t"/>
          <a:lstStyle>
            <a:lvl1pPr algn="l">
              <a:defRPr sz="4409" b="1" cap="all"/>
            </a:lvl1pPr>
          </a:lstStyle>
          <a:p>
            <a:r>
              <a:rPr lang="en-US"/>
              <a:t>Click to edit Master title style</a:t>
            </a:r>
          </a:p>
        </p:txBody>
      </p:sp>
      <p:sp>
        <p:nvSpPr>
          <p:cNvPr id="3" name="Text Placeholder 2"/>
          <p:cNvSpPr>
            <a:spLocks noGrp="1"/>
          </p:cNvSpPr>
          <p:nvPr>
            <p:ph type="body" idx="1"/>
          </p:nvPr>
        </p:nvSpPr>
        <p:spPr>
          <a:xfrm>
            <a:off x="796300" y="3204114"/>
            <a:ext cx="8568531" cy="1653678"/>
          </a:xfrm>
        </p:spPr>
        <p:txBody>
          <a:bodyPr anchor="b"/>
          <a:lstStyle>
            <a:lvl1pPr marL="0" indent="0">
              <a:buNone/>
              <a:defRPr sz="2205">
                <a:solidFill>
                  <a:schemeClr val="tx1">
                    <a:tint val="75000"/>
                  </a:schemeClr>
                </a:solidFill>
              </a:defRPr>
            </a:lvl1pPr>
            <a:lvl2pPr marL="503972" indent="0">
              <a:buNone/>
              <a:defRPr sz="1984">
                <a:solidFill>
                  <a:schemeClr val="tx1">
                    <a:tint val="75000"/>
                  </a:schemeClr>
                </a:solidFill>
              </a:defRPr>
            </a:lvl2pPr>
            <a:lvl3pPr marL="1007943" indent="0">
              <a:buNone/>
              <a:defRPr sz="1764">
                <a:solidFill>
                  <a:schemeClr val="tx1">
                    <a:tint val="75000"/>
                  </a:schemeClr>
                </a:solidFill>
              </a:defRPr>
            </a:lvl3pPr>
            <a:lvl4pPr marL="1511915" indent="0">
              <a:buNone/>
              <a:defRPr sz="1543">
                <a:solidFill>
                  <a:schemeClr val="tx1">
                    <a:tint val="75000"/>
                  </a:schemeClr>
                </a:solidFill>
              </a:defRPr>
            </a:lvl4pPr>
            <a:lvl5pPr marL="2015886" indent="0">
              <a:buNone/>
              <a:defRPr sz="1543">
                <a:solidFill>
                  <a:schemeClr val="tx1">
                    <a:tint val="75000"/>
                  </a:schemeClr>
                </a:solidFill>
              </a:defRPr>
            </a:lvl5pPr>
            <a:lvl6pPr marL="2519858" indent="0">
              <a:buNone/>
              <a:defRPr sz="1543">
                <a:solidFill>
                  <a:schemeClr val="tx1">
                    <a:tint val="75000"/>
                  </a:schemeClr>
                </a:solidFill>
              </a:defRPr>
            </a:lvl6pPr>
            <a:lvl7pPr marL="3023829" indent="0">
              <a:buNone/>
              <a:defRPr sz="1543">
                <a:solidFill>
                  <a:schemeClr val="tx1">
                    <a:tint val="75000"/>
                  </a:schemeClr>
                </a:solidFill>
              </a:defRPr>
            </a:lvl7pPr>
            <a:lvl8pPr marL="3527801" indent="0">
              <a:buNone/>
              <a:defRPr sz="1543">
                <a:solidFill>
                  <a:schemeClr val="tx1">
                    <a:tint val="75000"/>
                  </a:schemeClr>
                </a:solidFill>
              </a:defRPr>
            </a:lvl8pPr>
            <a:lvl9pPr marL="4031772" indent="0">
              <a:buNone/>
              <a:defRPr sz="154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fld id="{B4DC648A-B16F-A942-A742-0443287FB40C}" type="slidenum">
              <a:rPr lang="en-US" altLang="en-US" smtClean="0"/>
              <a:pPr/>
              <a:t>‹#›</a:t>
            </a:fld>
            <a:endParaRPr lang="en-US" altLang="en-US"/>
          </a:p>
        </p:txBody>
      </p:sp>
      <p:pic>
        <p:nvPicPr>
          <p:cNvPr id="7" name="Picture 4" descr="C:\Users\Chris\University\Teaching\cs221\WWW\slides\img\stanford.png">
            <a:extLst>
              <a:ext uri="{FF2B5EF4-FFF2-40B4-BE49-F238E27FC236}">
                <a16:creationId xmlns:a16="http://schemas.microsoft.com/office/drawing/2014/main" id="{866949F2-FDA4-9446-A1C7-0808A1FA5162}"/>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E203F1F6-E1AA-774E-98DF-5E6A7FF815E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042616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A8E83A25-62F4-9547-8FD1-2AFD6A93F6BB}" type="slidenum">
              <a:rPr lang="en-US"/>
              <a:pPr/>
              <a:t>‹#›</a:t>
            </a:fld>
            <a:endParaRPr lang="en-US"/>
          </a:p>
        </p:txBody>
      </p:sp>
    </p:spTree>
    <p:extLst>
      <p:ext uri="{BB962C8B-B14F-4D97-AF65-F5344CB8AC3E}">
        <p14:creationId xmlns:p14="http://schemas.microsoft.com/office/powerpoint/2010/main" val="33472994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pPr lvl="0"/>
            <a:endParaRPr lang="en-US" noProof="0"/>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131C5D7C-2A77-904B-A089-521B12E49B73}" type="slidenum">
              <a:rPr lang="en-US"/>
              <a:pPr/>
              <a:t>‹#›</a:t>
            </a:fld>
            <a:endParaRPr lang="en-US"/>
          </a:p>
        </p:txBody>
      </p:sp>
    </p:spTree>
    <p:extLst>
      <p:ext uri="{BB962C8B-B14F-4D97-AF65-F5344CB8AC3E}">
        <p14:creationId xmlns:p14="http://schemas.microsoft.com/office/powerpoint/2010/main" val="24584982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BBA398C-59D6-7440-9F78-F78DC87AE661}" type="slidenum">
              <a:rPr lang="en-US"/>
              <a:pPr/>
              <a:t>‹#›</a:t>
            </a:fld>
            <a:endParaRPr lang="en-US"/>
          </a:p>
        </p:txBody>
      </p:sp>
    </p:spTree>
    <p:extLst>
      <p:ext uri="{BB962C8B-B14F-4D97-AF65-F5344CB8AC3E}">
        <p14:creationId xmlns:p14="http://schemas.microsoft.com/office/powerpoint/2010/main" val="39733400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2445" y="671971"/>
            <a:ext cx="2142133" cy="60477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56047" y="671971"/>
            <a:ext cx="6258388" cy="6047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618196FC-F9D7-A146-B6F3-A3A1A75AF73C}" type="slidenum">
              <a:rPr lang="en-US"/>
              <a:pPr/>
              <a:t>‹#›</a:t>
            </a:fld>
            <a:endParaRPr lang="en-US"/>
          </a:p>
        </p:txBody>
      </p:sp>
    </p:spTree>
    <p:extLst>
      <p:ext uri="{BB962C8B-B14F-4D97-AF65-F5344CB8AC3E}">
        <p14:creationId xmlns:p14="http://schemas.microsoft.com/office/powerpoint/2010/main" val="2122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4031"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24318" y="1763925"/>
            <a:ext cx="4452276" cy="4989036"/>
          </a:xfrm>
        </p:spPr>
        <p:txBody>
          <a:bodyPr/>
          <a:lstStyle>
            <a:lvl1pPr>
              <a:defRPr sz="3086"/>
            </a:lvl1pPr>
            <a:lvl2pPr>
              <a:defRPr sz="2646"/>
            </a:lvl2pPr>
            <a:lvl3pPr>
              <a:defRPr sz="2205"/>
            </a:lvl3pPr>
            <a:lvl4pPr>
              <a:defRPr sz="1984"/>
            </a:lvl4pPr>
            <a:lvl5pPr>
              <a:defRPr sz="1984"/>
            </a:lvl5pPr>
            <a:lvl6pPr>
              <a:defRPr sz="1984"/>
            </a:lvl6pPr>
            <a:lvl7pPr>
              <a:defRPr sz="1984"/>
            </a:lvl7pPr>
            <a:lvl8pPr>
              <a:defRPr sz="1984"/>
            </a:lvl8pPr>
            <a:lvl9pPr>
              <a:defRPr sz="198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D6F4C23B-6B64-2645-BCEC-407402D52EA3}" type="slidenum">
              <a:rPr lang="en-US" altLang="en-US" smtClean="0"/>
              <a:pPr/>
              <a:t>‹#›</a:t>
            </a:fld>
            <a:endParaRPr lang="en-US" altLang="en-US"/>
          </a:p>
        </p:txBody>
      </p:sp>
      <p:pic>
        <p:nvPicPr>
          <p:cNvPr id="8" name="Picture 4" descr="C:\Users\Chris\University\Teaching\cs221\WWW\slides\img\stanford.png">
            <a:extLst>
              <a:ext uri="{FF2B5EF4-FFF2-40B4-BE49-F238E27FC236}">
                <a16:creationId xmlns:a16="http://schemas.microsoft.com/office/drawing/2014/main" id="{98B23823-BD5F-524E-8E73-00469B1D46E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9" name="TextBox 8">
            <a:extLst>
              <a:ext uri="{FF2B5EF4-FFF2-40B4-BE49-F238E27FC236}">
                <a16:creationId xmlns:a16="http://schemas.microsoft.com/office/drawing/2014/main" id="{69377292-8ED5-7E43-911C-6769DA71C3C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35834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04031" y="1692178"/>
            <a:ext cx="4454027"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4" name="Content Placeholder 3"/>
          <p:cNvSpPr>
            <a:spLocks noGrp="1"/>
          </p:cNvSpPr>
          <p:nvPr>
            <p:ph sz="half" idx="2"/>
          </p:nvPr>
        </p:nvSpPr>
        <p:spPr>
          <a:xfrm>
            <a:off x="504031" y="2397397"/>
            <a:ext cx="4454027"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20818" y="1692178"/>
            <a:ext cx="4455776" cy="705219"/>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t>Click to edit Master text styles</a:t>
            </a:r>
          </a:p>
        </p:txBody>
      </p:sp>
      <p:sp>
        <p:nvSpPr>
          <p:cNvPr id="6" name="Content Placeholder 5"/>
          <p:cNvSpPr>
            <a:spLocks noGrp="1"/>
          </p:cNvSpPr>
          <p:nvPr>
            <p:ph sz="quarter" idx="4"/>
          </p:nvPr>
        </p:nvSpPr>
        <p:spPr>
          <a:xfrm>
            <a:off x="5120818" y="2397397"/>
            <a:ext cx="4455776" cy="4355563"/>
          </a:xfrm>
        </p:spPr>
        <p:txBody>
          <a:bodyPr/>
          <a:lstStyle>
            <a:lvl1pPr>
              <a:defRPr sz="2646"/>
            </a:lvl1pPr>
            <a:lvl2pPr>
              <a:defRPr sz="2205"/>
            </a:lvl2pPr>
            <a:lvl3pPr>
              <a:defRPr sz="1984"/>
            </a:lvl3pPr>
            <a:lvl4pPr>
              <a:defRPr sz="1764"/>
            </a:lvl4pPr>
            <a:lvl5pPr>
              <a:defRPr sz="1764"/>
            </a:lvl5pPr>
            <a:lvl6pPr>
              <a:defRPr sz="1764"/>
            </a:lvl6pPr>
            <a:lvl7pPr>
              <a:defRPr sz="1764"/>
            </a:lvl7pPr>
            <a:lvl8pPr>
              <a:defRPr sz="1764"/>
            </a:lvl8pPr>
            <a:lvl9pPr>
              <a:defRPr sz="176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fld id="{69C27266-6D70-B74B-9401-AA4C912077C8}" type="slidenum">
              <a:rPr lang="en-US" altLang="en-US" smtClean="0"/>
              <a:pPr/>
              <a:t>‹#›</a:t>
            </a:fld>
            <a:endParaRPr lang="en-US" altLang="en-US"/>
          </a:p>
        </p:txBody>
      </p:sp>
      <p:pic>
        <p:nvPicPr>
          <p:cNvPr id="10" name="Picture 4" descr="C:\Users\Chris\University\Teaching\cs221\WWW\slides\img\stanford.png">
            <a:extLst>
              <a:ext uri="{FF2B5EF4-FFF2-40B4-BE49-F238E27FC236}">
                <a16:creationId xmlns:a16="http://schemas.microsoft.com/office/drawing/2014/main" id="{6E0002D9-08C8-624C-B336-55352482973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11" name="TextBox 10">
            <a:extLst>
              <a:ext uri="{FF2B5EF4-FFF2-40B4-BE49-F238E27FC236}">
                <a16:creationId xmlns:a16="http://schemas.microsoft.com/office/drawing/2014/main" id="{9C41BBA1-2F78-B04A-8EAC-AEA15CF6C65C}"/>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194449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ltLang="en-US"/>
          </a:p>
        </p:txBody>
      </p:sp>
      <p:sp>
        <p:nvSpPr>
          <p:cNvPr id="4" name="Footer Placeholder 3"/>
          <p:cNvSpPr>
            <a:spLocks noGrp="1"/>
          </p:cNvSpPr>
          <p:nvPr>
            <p:ph type="ftr" sz="quarter" idx="11"/>
          </p:nvPr>
        </p:nvSpPr>
        <p:spPr/>
        <p:txBody>
          <a:bodyPr/>
          <a:lstStyle/>
          <a:p>
            <a:endParaRPr lang="en-US" altLang="en-US"/>
          </a:p>
        </p:txBody>
      </p:sp>
      <p:sp>
        <p:nvSpPr>
          <p:cNvPr id="5" name="Slide Number Placeholder 4"/>
          <p:cNvSpPr>
            <a:spLocks noGrp="1"/>
          </p:cNvSpPr>
          <p:nvPr>
            <p:ph type="sldNum" sz="quarter" idx="12"/>
          </p:nvPr>
        </p:nvSpPr>
        <p:spPr/>
        <p:txBody>
          <a:bodyPr/>
          <a:lstStyle/>
          <a:p>
            <a:fld id="{93FC203D-0946-1C4D-B1C3-F9E015387C6A}" type="slidenum">
              <a:rPr lang="en-US" altLang="en-US" smtClean="0"/>
              <a:pPr/>
              <a:t>‹#›</a:t>
            </a:fld>
            <a:endParaRPr lang="en-US" altLang="en-US"/>
          </a:p>
        </p:txBody>
      </p:sp>
      <p:pic>
        <p:nvPicPr>
          <p:cNvPr id="6" name="Picture 4" descr="C:\Users\Chris\University\Teaching\cs221\WWW\slides\img\stanford.png">
            <a:extLst>
              <a:ext uri="{FF2B5EF4-FFF2-40B4-BE49-F238E27FC236}">
                <a16:creationId xmlns:a16="http://schemas.microsoft.com/office/drawing/2014/main" id="{2868C3CA-17EC-7647-8932-69A16EC9A15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TextBox 6">
            <a:extLst>
              <a:ext uri="{FF2B5EF4-FFF2-40B4-BE49-F238E27FC236}">
                <a16:creationId xmlns:a16="http://schemas.microsoft.com/office/drawing/2014/main" id="{7B09D73A-FB03-C449-AA20-BF569F6817C0}"/>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443597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fld id="{6CE2CB1B-F2F6-AE40-B8CF-69372816E4A1}" type="slidenum">
              <a:rPr lang="en-US" altLang="en-US" smtClean="0"/>
              <a:pPr/>
              <a:t>‹#›</a:t>
            </a:fld>
            <a:endParaRPr lang="en-US" altLang="en-US"/>
          </a:p>
        </p:txBody>
      </p:sp>
      <p:pic>
        <p:nvPicPr>
          <p:cNvPr id="5" name="Picture 4" descr="C:\Users\Chris\University\Teaching\cs221\WWW\slides\img\stanford.png">
            <a:extLst>
              <a:ext uri="{FF2B5EF4-FFF2-40B4-BE49-F238E27FC236}">
                <a16:creationId xmlns:a16="http://schemas.microsoft.com/office/drawing/2014/main" id="{F495FB76-3F23-B745-A21F-5BCB2E4A8E24}"/>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363719C6-A635-9E4F-A33C-01CFCEF929C3}"/>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630284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4032" y="300987"/>
            <a:ext cx="3316456" cy="1280945"/>
          </a:xfrm>
        </p:spPr>
        <p:txBody>
          <a:bodyPr anchor="b"/>
          <a:lstStyle>
            <a:lvl1pPr algn="l">
              <a:defRPr sz="2205" b="1"/>
            </a:lvl1pPr>
          </a:lstStyle>
          <a:p>
            <a:r>
              <a:rPr lang="en-US"/>
              <a:t>Click to edit Master title style</a:t>
            </a:r>
          </a:p>
        </p:txBody>
      </p:sp>
      <p:sp>
        <p:nvSpPr>
          <p:cNvPr id="3" name="Content Placeholder 2"/>
          <p:cNvSpPr>
            <a:spLocks noGrp="1"/>
          </p:cNvSpPr>
          <p:nvPr>
            <p:ph idx="1"/>
          </p:nvPr>
        </p:nvSpPr>
        <p:spPr>
          <a:xfrm>
            <a:off x="3941245" y="300988"/>
            <a:ext cx="5635349" cy="6451973"/>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04032" y="1581933"/>
            <a:ext cx="3316456" cy="5171028"/>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70EA07F9-978F-F748-9934-F3AFCC5F9D2B}" type="slidenum">
              <a:rPr lang="en-US" altLang="en-US" smtClean="0"/>
              <a:pPr/>
              <a:t>‹#›</a:t>
            </a:fld>
            <a:endParaRPr lang="en-US" altLang="en-US"/>
          </a:p>
        </p:txBody>
      </p:sp>
    </p:spTree>
    <p:extLst>
      <p:ext uri="{BB962C8B-B14F-4D97-AF65-F5344CB8AC3E}">
        <p14:creationId xmlns:p14="http://schemas.microsoft.com/office/powerpoint/2010/main" val="441789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5873" y="5291772"/>
            <a:ext cx="6048375" cy="624724"/>
          </a:xfrm>
        </p:spPr>
        <p:txBody>
          <a:bodyPr anchor="b"/>
          <a:lstStyle>
            <a:lvl1pPr algn="l">
              <a:defRPr sz="2205" b="1"/>
            </a:lvl1pPr>
          </a:lstStyle>
          <a:p>
            <a:r>
              <a:rPr lang="en-US"/>
              <a:t>Click to edit Master title style</a:t>
            </a:r>
          </a:p>
        </p:txBody>
      </p:sp>
      <p:sp>
        <p:nvSpPr>
          <p:cNvPr id="3" name="Picture Placeholder 2"/>
          <p:cNvSpPr>
            <a:spLocks noGrp="1"/>
          </p:cNvSpPr>
          <p:nvPr>
            <p:ph type="pic" idx="1"/>
          </p:nvPr>
        </p:nvSpPr>
        <p:spPr>
          <a:xfrm>
            <a:off x="1975873" y="675471"/>
            <a:ext cx="6048375" cy="4535805"/>
          </a:xfrm>
        </p:spPr>
        <p:txBody>
          <a:bodyPr/>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t>Drag picture to placeholder or click icon to add</a:t>
            </a:r>
          </a:p>
        </p:txBody>
      </p:sp>
      <p:sp>
        <p:nvSpPr>
          <p:cNvPr id="4" name="Text Placeholder 3"/>
          <p:cNvSpPr>
            <a:spLocks noGrp="1"/>
          </p:cNvSpPr>
          <p:nvPr>
            <p:ph type="body" sz="half" idx="2"/>
          </p:nvPr>
        </p:nvSpPr>
        <p:spPr>
          <a:xfrm>
            <a:off x="1975873" y="5916496"/>
            <a:ext cx="6048375" cy="887211"/>
          </a:xfrm>
        </p:spPr>
        <p:txBody>
          <a:bodyPr/>
          <a:lstStyle>
            <a:lvl1pPr marL="0" indent="0">
              <a:buNone/>
              <a:defRPr sz="1543"/>
            </a:lvl1pPr>
            <a:lvl2pPr marL="503972" indent="0">
              <a:buNone/>
              <a:defRPr sz="1323"/>
            </a:lvl2pPr>
            <a:lvl3pPr marL="1007943" indent="0">
              <a:buNone/>
              <a:defRPr sz="1102"/>
            </a:lvl3pPr>
            <a:lvl4pPr marL="1511915" indent="0">
              <a:buNone/>
              <a:defRPr sz="992"/>
            </a:lvl4pPr>
            <a:lvl5pPr marL="2015886" indent="0">
              <a:buNone/>
              <a:defRPr sz="992"/>
            </a:lvl5pPr>
            <a:lvl6pPr marL="2519858" indent="0">
              <a:buNone/>
              <a:defRPr sz="992"/>
            </a:lvl6pPr>
            <a:lvl7pPr marL="3023829" indent="0">
              <a:buNone/>
              <a:defRPr sz="992"/>
            </a:lvl7pPr>
            <a:lvl8pPr marL="3527801" indent="0">
              <a:buNone/>
              <a:defRPr sz="992"/>
            </a:lvl8pPr>
            <a:lvl9pPr marL="4031772" indent="0">
              <a:buNone/>
              <a:defRPr sz="992"/>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fld id="{47C7A288-403A-C549-B31A-2CDE8B63024D}" type="slidenum">
              <a:rPr lang="en-US" altLang="en-US" smtClean="0"/>
              <a:pPr/>
              <a:t>‹#›</a:t>
            </a:fld>
            <a:endParaRPr lang="en-US" altLang="en-US"/>
          </a:p>
        </p:txBody>
      </p:sp>
    </p:spTree>
    <p:extLst>
      <p:ext uri="{BB962C8B-B14F-4D97-AF65-F5344CB8AC3E}">
        <p14:creationId xmlns:p14="http://schemas.microsoft.com/office/powerpoint/2010/main" val="1309343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031" y="302737"/>
            <a:ext cx="9072563" cy="125994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04031" y="1763925"/>
            <a:ext cx="9072563" cy="49890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04031" y="7006699"/>
            <a:ext cx="2352146" cy="402483"/>
          </a:xfrm>
          <a:prstGeom prst="rect">
            <a:avLst/>
          </a:prstGeom>
        </p:spPr>
        <p:txBody>
          <a:bodyPr vert="horz" lIns="91440" tIns="45720" rIns="91440" bIns="45720" rtlCol="0" anchor="ctr"/>
          <a:lstStyle>
            <a:lvl1pPr algn="l">
              <a:defRPr sz="1323">
                <a:solidFill>
                  <a:schemeClr val="tx1">
                    <a:tint val="75000"/>
                  </a:schemeClr>
                </a:solidFill>
              </a:defRPr>
            </a:lvl1pPr>
          </a:lstStyle>
          <a:p>
            <a:endParaRPr lang="en-US" altLang="en-US"/>
          </a:p>
        </p:txBody>
      </p:sp>
      <p:sp>
        <p:nvSpPr>
          <p:cNvPr id="5" name="Footer Placeholder 4"/>
          <p:cNvSpPr>
            <a:spLocks noGrp="1"/>
          </p:cNvSpPr>
          <p:nvPr>
            <p:ph type="ftr" sz="quarter" idx="3"/>
          </p:nvPr>
        </p:nvSpPr>
        <p:spPr>
          <a:xfrm>
            <a:off x="3444214" y="7006699"/>
            <a:ext cx="3192198"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US" altLang="en-US"/>
          </a:p>
        </p:txBody>
      </p:sp>
      <p:sp>
        <p:nvSpPr>
          <p:cNvPr id="6" name="Slide Number Placeholder 5"/>
          <p:cNvSpPr>
            <a:spLocks noGrp="1"/>
          </p:cNvSpPr>
          <p:nvPr>
            <p:ph type="sldNum" sz="quarter" idx="4"/>
          </p:nvPr>
        </p:nvSpPr>
        <p:spPr>
          <a:xfrm>
            <a:off x="7224448" y="7006699"/>
            <a:ext cx="2352146"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80398846-027C-9547-944B-264580DE8EF3}" type="slidenum">
              <a:rPr lang="en-US" altLang="en-US" smtClean="0"/>
              <a:pPr/>
              <a:t>‹#›</a:t>
            </a:fld>
            <a:endParaRPr lang="en-US" altLang="en-US"/>
          </a:p>
        </p:txBody>
      </p:sp>
      <p:pic>
        <p:nvPicPr>
          <p:cNvPr id="7" name="Picture 4" descr="C:\Users\Chris\University\Teaching\cs221\WWW\slides\img\stanford.png"/>
          <p:cNvPicPr>
            <a:picLocks noChangeAspect="1" noChangeArrowheads="1"/>
          </p:cNvPicPr>
          <p:nvPr/>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p:cNvSpPr txBox="1"/>
          <p:nvPr/>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64086744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503972" rtl="0" eaLnBrk="1" latinLnBrk="0" hangingPunct="1">
        <a:spcBef>
          <a:spcPct val="0"/>
        </a:spcBef>
        <a:buNone/>
        <a:defRPr sz="4850" kern="1200">
          <a:solidFill>
            <a:schemeClr val="tx1"/>
          </a:solidFill>
          <a:latin typeface="+mj-lt"/>
          <a:ea typeface="+mj-ea"/>
          <a:cs typeface="+mj-cs"/>
        </a:defRPr>
      </a:lvl1pPr>
    </p:titleStyle>
    <p:bodyStyle>
      <a:lvl1pPr marL="377979" indent="-377979" algn="l" defTabSz="503972" rtl="0" eaLnBrk="1" latinLnBrk="0" hangingPunct="1">
        <a:spcBef>
          <a:spcPct val="20000"/>
        </a:spcBef>
        <a:buFont typeface="Arial"/>
        <a:buChar char="•"/>
        <a:defRPr sz="3527" kern="1200">
          <a:solidFill>
            <a:schemeClr val="tx1"/>
          </a:solidFill>
          <a:latin typeface="+mn-lt"/>
          <a:ea typeface="+mn-ea"/>
          <a:cs typeface="+mn-cs"/>
        </a:defRPr>
      </a:lvl1pPr>
      <a:lvl2pPr marL="818954" indent="-314982" algn="l" defTabSz="503972" rtl="0" eaLnBrk="1" latinLnBrk="0" hangingPunct="1">
        <a:spcBef>
          <a:spcPct val="20000"/>
        </a:spcBef>
        <a:buFont typeface="Arial"/>
        <a:buChar char="–"/>
        <a:defRPr sz="3086" kern="1200">
          <a:solidFill>
            <a:schemeClr val="tx1"/>
          </a:solidFill>
          <a:latin typeface="+mn-lt"/>
          <a:ea typeface="+mn-ea"/>
          <a:cs typeface="+mn-cs"/>
        </a:defRPr>
      </a:lvl2pPr>
      <a:lvl3pPr marL="1259929" indent="-251986" algn="l" defTabSz="503972" rtl="0" eaLnBrk="1" latinLnBrk="0" hangingPunct="1">
        <a:spcBef>
          <a:spcPct val="20000"/>
        </a:spcBef>
        <a:buFont typeface="Arial"/>
        <a:buChar char="•"/>
        <a:defRPr sz="2646" kern="1200">
          <a:solidFill>
            <a:schemeClr val="tx1"/>
          </a:solidFill>
          <a:latin typeface="+mn-lt"/>
          <a:ea typeface="+mn-ea"/>
          <a:cs typeface="+mn-cs"/>
        </a:defRPr>
      </a:lvl3pPr>
      <a:lvl4pPr marL="1763900" indent="-251986" algn="l" defTabSz="503972" rtl="0" eaLnBrk="1" latinLnBrk="0" hangingPunct="1">
        <a:spcBef>
          <a:spcPct val="20000"/>
        </a:spcBef>
        <a:buFont typeface="Arial"/>
        <a:buChar char="–"/>
        <a:defRPr sz="2205" kern="1200">
          <a:solidFill>
            <a:schemeClr val="tx1"/>
          </a:solidFill>
          <a:latin typeface="+mn-lt"/>
          <a:ea typeface="+mn-ea"/>
          <a:cs typeface="+mn-cs"/>
        </a:defRPr>
      </a:lvl4pPr>
      <a:lvl5pPr marL="2267872" indent="-251986" algn="l" defTabSz="503972" rtl="0" eaLnBrk="1" latinLnBrk="0" hangingPunct="1">
        <a:spcBef>
          <a:spcPct val="20000"/>
        </a:spcBef>
        <a:buFont typeface="Arial"/>
        <a:buChar char="»"/>
        <a:defRPr sz="2205" kern="1200">
          <a:solidFill>
            <a:schemeClr val="tx1"/>
          </a:solidFill>
          <a:latin typeface="+mn-lt"/>
          <a:ea typeface="+mn-ea"/>
          <a:cs typeface="+mn-cs"/>
        </a:defRPr>
      </a:lvl5pPr>
      <a:lvl6pPr marL="2771844" indent="-251986" algn="l" defTabSz="503972" rtl="0" eaLnBrk="1" latinLnBrk="0" hangingPunct="1">
        <a:spcBef>
          <a:spcPct val="20000"/>
        </a:spcBef>
        <a:buFont typeface="Arial"/>
        <a:buChar char="•"/>
        <a:defRPr sz="2205" kern="1200">
          <a:solidFill>
            <a:schemeClr val="tx1"/>
          </a:solidFill>
          <a:latin typeface="+mn-lt"/>
          <a:ea typeface="+mn-ea"/>
          <a:cs typeface="+mn-cs"/>
        </a:defRPr>
      </a:lvl6pPr>
      <a:lvl7pPr marL="3275815" indent="-251986" algn="l" defTabSz="503972" rtl="0" eaLnBrk="1" latinLnBrk="0" hangingPunct="1">
        <a:spcBef>
          <a:spcPct val="20000"/>
        </a:spcBef>
        <a:buFont typeface="Arial"/>
        <a:buChar char="•"/>
        <a:defRPr sz="2205" kern="1200">
          <a:solidFill>
            <a:schemeClr val="tx1"/>
          </a:solidFill>
          <a:latin typeface="+mn-lt"/>
          <a:ea typeface="+mn-ea"/>
          <a:cs typeface="+mn-cs"/>
        </a:defRPr>
      </a:lvl7pPr>
      <a:lvl8pPr marL="3779787" indent="-251986" algn="l" defTabSz="503972" rtl="0" eaLnBrk="1" latinLnBrk="0" hangingPunct="1">
        <a:spcBef>
          <a:spcPct val="20000"/>
        </a:spcBef>
        <a:buFont typeface="Arial"/>
        <a:buChar char="•"/>
        <a:defRPr sz="2205" kern="1200">
          <a:solidFill>
            <a:schemeClr val="tx1"/>
          </a:solidFill>
          <a:latin typeface="+mn-lt"/>
          <a:ea typeface="+mn-ea"/>
          <a:cs typeface="+mn-cs"/>
        </a:defRPr>
      </a:lvl8pPr>
      <a:lvl9pPr marL="4283758" indent="-251986" algn="l" defTabSz="503972" rtl="0" eaLnBrk="1" latinLnBrk="0" hangingPunct="1">
        <a:spcBef>
          <a:spcPct val="20000"/>
        </a:spcBef>
        <a:buFont typeface="Arial"/>
        <a:buChar char="•"/>
        <a:defRPr sz="2205" kern="1200">
          <a:solidFill>
            <a:schemeClr val="tx1"/>
          </a:solidFill>
          <a:latin typeface="+mn-lt"/>
          <a:ea typeface="+mn-ea"/>
          <a:cs typeface="+mn-cs"/>
        </a:defRPr>
      </a:lvl9pPr>
    </p:bodyStyle>
    <p:otherStyle>
      <a:defPPr>
        <a:defRPr lang="en-US"/>
      </a:defPPr>
      <a:lvl1pPr marL="0" algn="l" defTabSz="503972" rtl="0" eaLnBrk="1" latinLnBrk="0" hangingPunct="1">
        <a:defRPr sz="1984" kern="1200">
          <a:solidFill>
            <a:schemeClr val="tx1"/>
          </a:solidFill>
          <a:latin typeface="+mn-lt"/>
          <a:ea typeface="+mn-ea"/>
          <a:cs typeface="+mn-cs"/>
        </a:defRPr>
      </a:lvl1pPr>
      <a:lvl2pPr marL="503972" algn="l" defTabSz="503972" rtl="0" eaLnBrk="1" latinLnBrk="0" hangingPunct="1">
        <a:defRPr sz="1984" kern="1200">
          <a:solidFill>
            <a:schemeClr val="tx1"/>
          </a:solidFill>
          <a:latin typeface="+mn-lt"/>
          <a:ea typeface="+mn-ea"/>
          <a:cs typeface="+mn-cs"/>
        </a:defRPr>
      </a:lvl2pPr>
      <a:lvl3pPr marL="1007943" algn="l" defTabSz="503972" rtl="0" eaLnBrk="1" latinLnBrk="0" hangingPunct="1">
        <a:defRPr sz="1984" kern="1200">
          <a:solidFill>
            <a:schemeClr val="tx1"/>
          </a:solidFill>
          <a:latin typeface="+mn-lt"/>
          <a:ea typeface="+mn-ea"/>
          <a:cs typeface="+mn-cs"/>
        </a:defRPr>
      </a:lvl3pPr>
      <a:lvl4pPr marL="1511915" algn="l" defTabSz="503972" rtl="0" eaLnBrk="1" latinLnBrk="0" hangingPunct="1">
        <a:defRPr sz="1984" kern="1200">
          <a:solidFill>
            <a:schemeClr val="tx1"/>
          </a:solidFill>
          <a:latin typeface="+mn-lt"/>
          <a:ea typeface="+mn-ea"/>
          <a:cs typeface="+mn-cs"/>
        </a:defRPr>
      </a:lvl4pPr>
      <a:lvl5pPr marL="2015886" algn="l" defTabSz="503972" rtl="0" eaLnBrk="1" latinLnBrk="0" hangingPunct="1">
        <a:defRPr sz="1984" kern="1200">
          <a:solidFill>
            <a:schemeClr val="tx1"/>
          </a:solidFill>
          <a:latin typeface="+mn-lt"/>
          <a:ea typeface="+mn-ea"/>
          <a:cs typeface="+mn-cs"/>
        </a:defRPr>
      </a:lvl5pPr>
      <a:lvl6pPr marL="2519858" algn="l" defTabSz="503972" rtl="0" eaLnBrk="1" latinLnBrk="0" hangingPunct="1">
        <a:defRPr sz="1984" kern="1200">
          <a:solidFill>
            <a:schemeClr val="tx1"/>
          </a:solidFill>
          <a:latin typeface="+mn-lt"/>
          <a:ea typeface="+mn-ea"/>
          <a:cs typeface="+mn-cs"/>
        </a:defRPr>
      </a:lvl6pPr>
      <a:lvl7pPr marL="3023829" algn="l" defTabSz="503972" rtl="0" eaLnBrk="1" latinLnBrk="0" hangingPunct="1">
        <a:defRPr sz="1984" kern="1200">
          <a:solidFill>
            <a:schemeClr val="tx1"/>
          </a:solidFill>
          <a:latin typeface="+mn-lt"/>
          <a:ea typeface="+mn-ea"/>
          <a:cs typeface="+mn-cs"/>
        </a:defRPr>
      </a:lvl7pPr>
      <a:lvl8pPr marL="3527801" algn="l" defTabSz="503972" rtl="0" eaLnBrk="1" latinLnBrk="0" hangingPunct="1">
        <a:defRPr sz="1984" kern="1200">
          <a:solidFill>
            <a:schemeClr val="tx1"/>
          </a:solidFill>
          <a:latin typeface="+mn-lt"/>
          <a:ea typeface="+mn-ea"/>
          <a:cs typeface="+mn-cs"/>
        </a:defRPr>
      </a:lvl8pPr>
      <a:lvl9pPr marL="4031772" algn="l" defTabSz="503972" rtl="0" eaLnBrk="1" latinLnBrk="0" hangingPunct="1">
        <a:defRPr sz="1984"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04031" y="0"/>
            <a:ext cx="9072563" cy="12599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title style</a:t>
            </a:r>
          </a:p>
        </p:txBody>
      </p:sp>
      <p:sp>
        <p:nvSpPr>
          <p:cNvPr id="1027" name="Rectangle 3"/>
          <p:cNvSpPr>
            <a:spLocks noGrp="1" noChangeArrowheads="1"/>
          </p:cNvSpPr>
          <p:nvPr>
            <p:ph type="body" idx="1"/>
          </p:nvPr>
        </p:nvSpPr>
        <p:spPr bwMode="auto">
          <a:xfrm>
            <a:off x="168011" y="1427939"/>
            <a:ext cx="9744604" cy="5711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Slide Number Placeholder 3"/>
          <p:cNvSpPr txBox="1">
            <a:spLocks noGrp="1"/>
          </p:cNvSpPr>
          <p:nvPr/>
        </p:nvSpPr>
        <p:spPr>
          <a:xfrm>
            <a:off x="9072563" y="7006699"/>
            <a:ext cx="840052" cy="402483"/>
          </a:xfrm>
          <a:prstGeom prst="rect">
            <a:avLst/>
          </a:prstGeom>
          <a:noFill/>
        </p:spPr>
        <p:txBody>
          <a:bodyPr lIns="0" tIns="0" rIns="0" bIns="0" anchor="b"/>
          <a:lstStyle/>
          <a:p>
            <a:pPr algn="r">
              <a:spcBef>
                <a:spcPts val="551"/>
              </a:spcBef>
            </a:pPr>
            <a:fld id="{08267DFD-02E1-ED47-A842-BD1D585199FF}" type="slidenum">
              <a:rPr lang="en-US" altLang="x-none" sz="1323">
                <a:solidFill>
                  <a:srgbClr val="424242"/>
                </a:solidFill>
                <a:latin typeface="Verdana" charset="0"/>
              </a:rPr>
              <a:pPr algn="r">
                <a:spcBef>
                  <a:spcPts val="551"/>
                </a:spcBef>
              </a:pPr>
              <a:t>‹#›</a:t>
            </a:fld>
            <a:endParaRPr lang="en-US" altLang="x-none" sz="1984">
              <a:latin typeface="Arial" charset="0"/>
            </a:endParaRPr>
          </a:p>
        </p:txBody>
      </p:sp>
      <p:pic>
        <p:nvPicPr>
          <p:cNvPr id="5" name="Picture 4" descr="C:\Users\Chris\University\Teaching\cs221\WWW\slides\img\stanford.png">
            <a:extLst>
              <a:ext uri="{FF2B5EF4-FFF2-40B4-BE49-F238E27FC236}">
                <a16:creationId xmlns:a16="http://schemas.microsoft.com/office/drawing/2014/main" id="{B255CB62-2EB2-2844-9315-D12F4C71A48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6" name="TextBox 5">
            <a:extLst>
              <a:ext uri="{FF2B5EF4-FFF2-40B4-BE49-F238E27FC236}">
                <a16:creationId xmlns:a16="http://schemas.microsoft.com/office/drawing/2014/main" id="{0BECA3FC-F7FE-D246-AC32-FC608C19041F}"/>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19457042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ctr" rtl="0" eaLnBrk="1" fontAlgn="base" hangingPunct="1">
        <a:spcBef>
          <a:spcPct val="0"/>
        </a:spcBef>
        <a:spcAft>
          <a:spcPct val="0"/>
        </a:spcAft>
        <a:defRPr sz="4850" b="1" kern="1200">
          <a:solidFill>
            <a:schemeClr val="bg1"/>
          </a:solidFill>
          <a:latin typeface="+mj-lt"/>
          <a:ea typeface="+mj-ea"/>
          <a:cs typeface="+mj-cs"/>
        </a:defRPr>
      </a:lvl1pPr>
      <a:lvl2pPr algn="ctr" rtl="0" eaLnBrk="1" fontAlgn="base" hangingPunct="1">
        <a:spcBef>
          <a:spcPct val="0"/>
        </a:spcBef>
        <a:spcAft>
          <a:spcPct val="0"/>
        </a:spcAft>
        <a:defRPr sz="4850" b="1">
          <a:solidFill>
            <a:schemeClr val="bg1"/>
          </a:solidFill>
          <a:latin typeface="Tahoma" charset="0"/>
        </a:defRPr>
      </a:lvl2pPr>
      <a:lvl3pPr algn="ctr" rtl="0" eaLnBrk="1" fontAlgn="base" hangingPunct="1">
        <a:spcBef>
          <a:spcPct val="0"/>
        </a:spcBef>
        <a:spcAft>
          <a:spcPct val="0"/>
        </a:spcAft>
        <a:defRPr sz="4850" b="1">
          <a:solidFill>
            <a:schemeClr val="bg1"/>
          </a:solidFill>
          <a:latin typeface="Tahoma" charset="0"/>
        </a:defRPr>
      </a:lvl3pPr>
      <a:lvl4pPr algn="ctr" rtl="0" eaLnBrk="1" fontAlgn="base" hangingPunct="1">
        <a:spcBef>
          <a:spcPct val="0"/>
        </a:spcBef>
        <a:spcAft>
          <a:spcPct val="0"/>
        </a:spcAft>
        <a:defRPr sz="4850" b="1">
          <a:solidFill>
            <a:schemeClr val="bg1"/>
          </a:solidFill>
          <a:latin typeface="Tahoma" charset="0"/>
        </a:defRPr>
      </a:lvl4pPr>
      <a:lvl5pPr algn="ctr" rtl="0" eaLnBrk="1" fontAlgn="base" hangingPunct="1">
        <a:spcBef>
          <a:spcPct val="0"/>
        </a:spcBef>
        <a:spcAft>
          <a:spcPct val="0"/>
        </a:spcAft>
        <a:defRPr sz="4850" b="1">
          <a:solidFill>
            <a:schemeClr val="bg1"/>
          </a:solidFill>
          <a:latin typeface="Tahoma" charset="0"/>
        </a:defRPr>
      </a:lvl5pPr>
      <a:lvl6pPr marL="503972" algn="ctr" rtl="0" eaLnBrk="1" fontAlgn="base" hangingPunct="1">
        <a:spcBef>
          <a:spcPct val="0"/>
        </a:spcBef>
        <a:spcAft>
          <a:spcPct val="0"/>
        </a:spcAft>
        <a:defRPr sz="4850" b="1">
          <a:solidFill>
            <a:schemeClr val="bg1"/>
          </a:solidFill>
          <a:latin typeface="Tahoma" charset="0"/>
        </a:defRPr>
      </a:lvl6pPr>
      <a:lvl7pPr marL="1007943" algn="ctr" rtl="0" eaLnBrk="1" fontAlgn="base" hangingPunct="1">
        <a:spcBef>
          <a:spcPct val="0"/>
        </a:spcBef>
        <a:spcAft>
          <a:spcPct val="0"/>
        </a:spcAft>
        <a:defRPr sz="4850" b="1">
          <a:solidFill>
            <a:schemeClr val="bg1"/>
          </a:solidFill>
          <a:latin typeface="Tahoma" charset="0"/>
        </a:defRPr>
      </a:lvl7pPr>
      <a:lvl8pPr marL="1511915" algn="ctr" rtl="0" eaLnBrk="1" fontAlgn="base" hangingPunct="1">
        <a:spcBef>
          <a:spcPct val="0"/>
        </a:spcBef>
        <a:spcAft>
          <a:spcPct val="0"/>
        </a:spcAft>
        <a:defRPr sz="4850" b="1">
          <a:solidFill>
            <a:schemeClr val="bg1"/>
          </a:solidFill>
          <a:latin typeface="Tahoma" charset="0"/>
        </a:defRPr>
      </a:lvl8pPr>
      <a:lvl9pPr marL="2015886" algn="ctr" rtl="0" eaLnBrk="1" fontAlgn="base" hangingPunct="1">
        <a:spcBef>
          <a:spcPct val="0"/>
        </a:spcBef>
        <a:spcAft>
          <a:spcPct val="0"/>
        </a:spcAft>
        <a:defRPr sz="4850" b="1">
          <a:solidFill>
            <a:schemeClr val="bg1"/>
          </a:solidFill>
          <a:latin typeface="Tahoma" charset="0"/>
        </a:defRPr>
      </a:lvl9pPr>
    </p:titleStyle>
    <p:bodyStyle>
      <a:lvl1pPr marL="253736" indent="-253736" algn="l" rtl="0" eaLnBrk="1" fontAlgn="base" hangingPunct="1">
        <a:spcBef>
          <a:spcPct val="20000"/>
        </a:spcBef>
        <a:spcAft>
          <a:spcPct val="0"/>
        </a:spcAft>
        <a:buChar char="•"/>
        <a:defRPr sz="2646" kern="1200">
          <a:solidFill>
            <a:schemeClr val="tx1"/>
          </a:solidFill>
          <a:latin typeface="+mn-lt"/>
          <a:ea typeface="+mn-ea"/>
          <a:cs typeface="+mn-cs"/>
        </a:defRPr>
      </a:lvl1pPr>
      <a:lvl2pPr marL="629964" indent="-250236" algn="l" rtl="0" eaLnBrk="1" fontAlgn="base" hangingPunct="1">
        <a:spcBef>
          <a:spcPct val="20000"/>
        </a:spcBef>
        <a:spcAft>
          <a:spcPct val="0"/>
        </a:spcAft>
        <a:buChar char="–"/>
        <a:defRPr sz="2425" kern="1200">
          <a:solidFill>
            <a:schemeClr val="tx1"/>
          </a:solidFill>
          <a:latin typeface="+mn-lt"/>
          <a:ea typeface="+mn-ea"/>
          <a:cs typeface="+mn-cs"/>
        </a:defRPr>
      </a:lvl2pPr>
      <a:lvl3pPr marL="943197" indent="-187240" algn="l" rtl="0" eaLnBrk="1" fontAlgn="base" hangingPunct="1">
        <a:spcBef>
          <a:spcPct val="20000"/>
        </a:spcBef>
        <a:spcAft>
          <a:spcPct val="0"/>
        </a:spcAft>
        <a:buChar char="•"/>
        <a:defRPr sz="2205" kern="1200">
          <a:solidFill>
            <a:schemeClr val="tx1"/>
          </a:solidFill>
          <a:latin typeface="+mn-lt"/>
          <a:ea typeface="+mn-ea"/>
          <a:cs typeface="+mn-cs"/>
        </a:defRPr>
      </a:lvl3pPr>
      <a:lvl4pPr marL="1261679" indent="-192489" algn="l" rtl="0" eaLnBrk="1" fontAlgn="base" hangingPunct="1">
        <a:spcBef>
          <a:spcPct val="20000"/>
        </a:spcBef>
        <a:spcAft>
          <a:spcPct val="0"/>
        </a:spcAft>
        <a:buChar char="–"/>
        <a:defRPr kern="1200">
          <a:solidFill>
            <a:schemeClr val="tx1"/>
          </a:solidFill>
          <a:latin typeface="+mn-lt"/>
          <a:ea typeface="+mn-ea"/>
          <a:cs typeface="+mn-cs"/>
        </a:defRPr>
      </a:lvl4pPr>
      <a:lvl5pPr marL="1639658" indent="-251986" algn="l" rtl="0" eaLnBrk="1" fontAlgn="base" hangingPunct="1">
        <a:spcBef>
          <a:spcPct val="20000"/>
        </a:spcBef>
        <a:spcAft>
          <a:spcPct val="0"/>
        </a:spcAft>
        <a:buChar char="»"/>
        <a:defRPr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CC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756047" y="671971"/>
            <a:ext cx="8568531" cy="125994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756047" y="2183906"/>
            <a:ext cx="8568531" cy="453580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756047"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b="0" smtClean="0">
                <a:latin typeface="+mn-lt"/>
              </a:defRPr>
            </a:lvl1pPr>
          </a:lstStyle>
          <a:p>
            <a:pPr>
              <a:defRPr/>
            </a:pPr>
            <a:endParaRPr lang="en-US"/>
          </a:p>
        </p:txBody>
      </p:sp>
      <p:sp>
        <p:nvSpPr>
          <p:cNvPr id="1029" name="Rectangle 5"/>
          <p:cNvSpPr>
            <a:spLocks noGrp="1" noChangeArrowheads="1"/>
          </p:cNvSpPr>
          <p:nvPr>
            <p:ph type="ftr" sz="quarter" idx="3"/>
          </p:nvPr>
        </p:nvSpPr>
        <p:spPr bwMode="auto">
          <a:xfrm>
            <a:off x="3444214" y="6887704"/>
            <a:ext cx="3192198"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b="0" smtClean="0">
                <a:latin typeface="+mn-lt"/>
              </a:defRPr>
            </a:lvl1pPr>
          </a:lstStyle>
          <a:p>
            <a:pPr>
              <a:defRPr/>
            </a:pPr>
            <a:endParaRPr lang="en-US"/>
          </a:p>
        </p:txBody>
      </p:sp>
      <p:sp>
        <p:nvSpPr>
          <p:cNvPr id="1030" name="Rectangle 6"/>
          <p:cNvSpPr>
            <a:spLocks noGrp="1" noChangeArrowheads="1"/>
          </p:cNvSpPr>
          <p:nvPr>
            <p:ph type="sldNum" sz="quarter" idx="4"/>
          </p:nvPr>
        </p:nvSpPr>
        <p:spPr bwMode="auto">
          <a:xfrm>
            <a:off x="7224448" y="6887704"/>
            <a:ext cx="2100130" cy="50397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a:latin typeface="Times" pitchFamily="1" charset="0"/>
              </a:defRPr>
            </a:lvl1pPr>
          </a:lstStyle>
          <a:p>
            <a:fld id="{235D3551-92D4-BB4C-A560-EFF94C573F11}" type="slidenum">
              <a:rPr lang="en-US"/>
              <a:pPr/>
              <a:t>‹#›</a:t>
            </a:fld>
            <a:endParaRPr lang="en-US"/>
          </a:p>
        </p:txBody>
      </p:sp>
      <p:pic>
        <p:nvPicPr>
          <p:cNvPr id="7" name="Picture 4" descr="C:\Users\Chris\University\Teaching\cs221\WWW\slides\img\stanford.png">
            <a:extLst>
              <a:ext uri="{FF2B5EF4-FFF2-40B4-BE49-F238E27FC236}">
                <a16:creationId xmlns:a16="http://schemas.microsoft.com/office/drawing/2014/main" id="{7B7D27C3-F54F-C04F-A93D-F9639AAAA45D}"/>
              </a:ext>
            </a:extLst>
          </p:cNvPr>
          <p:cNvPicPr>
            <a:picLocks noChangeAspect="1" noChangeArrowheads="1"/>
          </p:cNvPicPr>
          <p:nvPr userDrawn="1"/>
        </p:nvPicPr>
        <p:blipFill>
          <a:blip r:embed="rId13" cstate="screen">
            <a:extLst>
              <a:ext uri="{28A0092B-C50C-407E-A947-70E740481C1C}">
                <a14:useLocalDpi xmlns:a14="http://schemas.microsoft.com/office/drawing/2010/main"/>
              </a:ext>
            </a:extLst>
          </a:blip>
          <a:srcRect/>
          <a:stretch>
            <a:fillRect/>
          </a:stretch>
        </p:blipFill>
        <p:spPr bwMode="auto">
          <a:xfrm>
            <a:off x="9045195" y="6526582"/>
            <a:ext cx="1001064" cy="998730"/>
          </a:xfrm>
          <a:prstGeom prst="rect">
            <a:avLst/>
          </a:prstGeom>
          <a:noFill/>
          <a:extLst>
            <a:ext uri="{909E8E84-426E-40dd-AFC4-6F175D3DCCD1}">
              <a14:hiddenFill xmlns:a14="http://schemas.microsoft.com/office/drawing/2010/main" xmlns="">
                <a:solidFill>
                  <a:srgbClr val="FFFFFF"/>
                </a:solidFill>
              </a14:hiddenFill>
            </a:ext>
          </a:extLst>
        </p:spPr>
      </p:pic>
      <p:sp>
        <p:nvSpPr>
          <p:cNvPr id="8" name="TextBox 7">
            <a:extLst>
              <a:ext uri="{FF2B5EF4-FFF2-40B4-BE49-F238E27FC236}">
                <a16:creationId xmlns:a16="http://schemas.microsoft.com/office/drawing/2014/main" id="{34605259-34CB-F747-8531-A397C71871D5}"/>
              </a:ext>
            </a:extLst>
          </p:cNvPr>
          <p:cNvSpPr txBox="1"/>
          <p:nvPr userDrawn="1"/>
        </p:nvSpPr>
        <p:spPr>
          <a:xfrm>
            <a:off x="3156230" y="7152555"/>
            <a:ext cx="3418052" cy="349968"/>
          </a:xfrm>
          <a:prstGeom prst="rect">
            <a:avLst/>
          </a:prstGeom>
          <a:noFill/>
        </p:spPr>
        <p:txBody>
          <a:bodyPr wrap="none" rtlCol="0">
            <a:spAutoFit/>
          </a:bodyPr>
          <a:lstStyle/>
          <a:p>
            <a:r>
              <a:rPr lang="en-US" dirty="0">
                <a:solidFill>
                  <a:schemeClr val="bg1">
                    <a:lumMod val="65000"/>
                  </a:schemeClr>
                </a:solidFill>
                <a:latin typeface="+mj-lt"/>
              </a:rPr>
              <a:t>Piech, CS106A,</a:t>
            </a:r>
            <a:r>
              <a:rPr lang="en-US" baseline="0" dirty="0">
                <a:solidFill>
                  <a:schemeClr val="bg1">
                    <a:lumMod val="65000"/>
                  </a:schemeClr>
                </a:solidFill>
                <a:latin typeface="+mj-lt"/>
              </a:rPr>
              <a:t> Stanford University</a:t>
            </a:r>
            <a:endParaRPr lang="en-US" dirty="0">
              <a:solidFill>
                <a:schemeClr val="bg1">
                  <a:lumMod val="65000"/>
                </a:schemeClr>
              </a:solidFill>
              <a:latin typeface="+mj-lt"/>
            </a:endParaRPr>
          </a:p>
        </p:txBody>
      </p:sp>
    </p:spTree>
    <p:extLst>
      <p:ext uri="{BB962C8B-B14F-4D97-AF65-F5344CB8AC3E}">
        <p14:creationId xmlns:p14="http://schemas.microsoft.com/office/powerpoint/2010/main" val="81313376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txStyles>
    <p:titleStyle>
      <a:lvl1pPr algn="ctr" rtl="0" eaLnBrk="0" fontAlgn="base" hangingPunct="0">
        <a:spcBef>
          <a:spcPct val="0"/>
        </a:spcBef>
        <a:spcAft>
          <a:spcPct val="0"/>
        </a:spcAft>
        <a:defRPr sz="4850">
          <a:solidFill>
            <a:schemeClr val="tx2"/>
          </a:solidFill>
          <a:latin typeface="+mj-lt"/>
          <a:ea typeface="+mj-ea"/>
          <a:cs typeface="+mj-cs"/>
        </a:defRPr>
      </a:lvl1pPr>
      <a:lvl2pPr algn="ctr" rtl="0" eaLnBrk="0" fontAlgn="base" hangingPunct="0">
        <a:spcBef>
          <a:spcPct val="0"/>
        </a:spcBef>
        <a:spcAft>
          <a:spcPct val="0"/>
        </a:spcAft>
        <a:defRPr sz="4850">
          <a:solidFill>
            <a:schemeClr val="tx2"/>
          </a:solidFill>
          <a:latin typeface="Times" pitchFamily="84" charset="0"/>
        </a:defRPr>
      </a:lvl2pPr>
      <a:lvl3pPr algn="ctr" rtl="0" eaLnBrk="0" fontAlgn="base" hangingPunct="0">
        <a:spcBef>
          <a:spcPct val="0"/>
        </a:spcBef>
        <a:spcAft>
          <a:spcPct val="0"/>
        </a:spcAft>
        <a:defRPr sz="4850">
          <a:solidFill>
            <a:schemeClr val="tx2"/>
          </a:solidFill>
          <a:latin typeface="Times" pitchFamily="84" charset="0"/>
        </a:defRPr>
      </a:lvl3pPr>
      <a:lvl4pPr algn="ctr" rtl="0" eaLnBrk="0" fontAlgn="base" hangingPunct="0">
        <a:spcBef>
          <a:spcPct val="0"/>
        </a:spcBef>
        <a:spcAft>
          <a:spcPct val="0"/>
        </a:spcAft>
        <a:defRPr sz="4850">
          <a:solidFill>
            <a:schemeClr val="tx2"/>
          </a:solidFill>
          <a:latin typeface="Times" pitchFamily="84" charset="0"/>
        </a:defRPr>
      </a:lvl4pPr>
      <a:lvl5pPr algn="ctr" rtl="0" eaLnBrk="0" fontAlgn="base" hangingPunct="0">
        <a:spcBef>
          <a:spcPct val="0"/>
        </a:spcBef>
        <a:spcAft>
          <a:spcPct val="0"/>
        </a:spcAft>
        <a:defRPr sz="4850">
          <a:solidFill>
            <a:schemeClr val="tx2"/>
          </a:solidFill>
          <a:latin typeface="Times" pitchFamily="84" charset="0"/>
        </a:defRPr>
      </a:lvl5pPr>
      <a:lvl6pPr marL="503972" algn="ctr" rtl="0" eaLnBrk="0" fontAlgn="base" hangingPunct="0">
        <a:spcBef>
          <a:spcPct val="0"/>
        </a:spcBef>
        <a:spcAft>
          <a:spcPct val="0"/>
        </a:spcAft>
        <a:defRPr sz="4850">
          <a:solidFill>
            <a:schemeClr val="tx2"/>
          </a:solidFill>
          <a:latin typeface="Times" pitchFamily="84" charset="0"/>
        </a:defRPr>
      </a:lvl6pPr>
      <a:lvl7pPr marL="1007943" algn="ctr" rtl="0" eaLnBrk="0" fontAlgn="base" hangingPunct="0">
        <a:spcBef>
          <a:spcPct val="0"/>
        </a:spcBef>
        <a:spcAft>
          <a:spcPct val="0"/>
        </a:spcAft>
        <a:defRPr sz="4850">
          <a:solidFill>
            <a:schemeClr val="tx2"/>
          </a:solidFill>
          <a:latin typeface="Times" pitchFamily="84" charset="0"/>
        </a:defRPr>
      </a:lvl7pPr>
      <a:lvl8pPr marL="1511915" algn="ctr" rtl="0" eaLnBrk="0" fontAlgn="base" hangingPunct="0">
        <a:spcBef>
          <a:spcPct val="0"/>
        </a:spcBef>
        <a:spcAft>
          <a:spcPct val="0"/>
        </a:spcAft>
        <a:defRPr sz="4850">
          <a:solidFill>
            <a:schemeClr val="tx2"/>
          </a:solidFill>
          <a:latin typeface="Times" pitchFamily="84" charset="0"/>
        </a:defRPr>
      </a:lvl8pPr>
      <a:lvl9pPr marL="2015886" algn="ctr" rtl="0" eaLnBrk="0" fontAlgn="base" hangingPunct="0">
        <a:spcBef>
          <a:spcPct val="0"/>
        </a:spcBef>
        <a:spcAft>
          <a:spcPct val="0"/>
        </a:spcAft>
        <a:defRPr sz="4850">
          <a:solidFill>
            <a:schemeClr val="tx2"/>
          </a:solidFill>
          <a:latin typeface="Times" pitchFamily="84" charset="0"/>
        </a:defRPr>
      </a:lvl9pPr>
    </p:titleStyle>
    <p:bodyStyle>
      <a:lvl1pPr marL="377979" indent="-377979" algn="l" rtl="0" eaLnBrk="0" fontAlgn="base" hangingPunct="0">
        <a:spcBef>
          <a:spcPct val="20000"/>
        </a:spcBef>
        <a:spcAft>
          <a:spcPct val="0"/>
        </a:spcAft>
        <a:buChar char="•"/>
        <a:defRPr sz="3527">
          <a:solidFill>
            <a:schemeClr val="tx1"/>
          </a:solidFill>
          <a:latin typeface="+mn-lt"/>
          <a:ea typeface="+mn-ea"/>
          <a:cs typeface="+mn-cs"/>
        </a:defRPr>
      </a:lvl1pPr>
      <a:lvl2pPr marL="818954" indent="-314982" algn="l" rtl="0" eaLnBrk="0" fontAlgn="base" hangingPunct="0">
        <a:spcBef>
          <a:spcPct val="20000"/>
        </a:spcBef>
        <a:spcAft>
          <a:spcPct val="0"/>
        </a:spcAft>
        <a:buChar char="–"/>
        <a:defRPr sz="3086">
          <a:solidFill>
            <a:schemeClr val="tx1"/>
          </a:solidFill>
          <a:latin typeface="+mn-lt"/>
          <a:ea typeface="ＭＳ Ｐゴシック" pitchFamily="1" charset="-128"/>
        </a:defRPr>
      </a:lvl2pPr>
      <a:lvl3pPr marL="1259929" indent="-251986" algn="l" rtl="0" eaLnBrk="0" fontAlgn="base" hangingPunct="0">
        <a:spcBef>
          <a:spcPct val="20000"/>
        </a:spcBef>
        <a:spcAft>
          <a:spcPct val="0"/>
        </a:spcAft>
        <a:buChar char="•"/>
        <a:defRPr sz="2646">
          <a:solidFill>
            <a:schemeClr val="tx1"/>
          </a:solidFill>
          <a:latin typeface="+mn-lt"/>
          <a:ea typeface="ＭＳ Ｐゴシック" pitchFamily="1" charset="-128"/>
        </a:defRPr>
      </a:lvl3pPr>
      <a:lvl4pPr marL="1763900"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4pPr>
      <a:lvl5pPr marL="2267872" indent="-251986" algn="l" rtl="0" eaLnBrk="0" fontAlgn="base" hangingPunct="0">
        <a:spcBef>
          <a:spcPct val="20000"/>
        </a:spcBef>
        <a:spcAft>
          <a:spcPct val="0"/>
        </a:spcAft>
        <a:buChar char="»"/>
        <a:defRPr sz="2205">
          <a:solidFill>
            <a:schemeClr val="tx1"/>
          </a:solidFill>
          <a:latin typeface="+mn-lt"/>
          <a:ea typeface="ＭＳ Ｐゴシック" pitchFamily="1" charset="-128"/>
        </a:defRPr>
      </a:lvl5pPr>
      <a:lvl6pPr marL="2771844" indent="-251986" algn="l" rtl="0" eaLnBrk="0" fontAlgn="base" hangingPunct="0">
        <a:spcBef>
          <a:spcPct val="20000"/>
        </a:spcBef>
        <a:spcAft>
          <a:spcPct val="0"/>
        </a:spcAft>
        <a:buChar char="»"/>
        <a:defRPr sz="2205">
          <a:solidFill>
            <a:schemeClr val="tx1"/>
          </a:solidFill>
          <a:latin typeface="+mn-lt"/>
        </a:defRPr>
      </a:lvl6pPr>
      <a:lvl7pPr marL="3275815" indent="-251986" algn="l" rtl="0" eaLnBrk="0" fontAlgn="base" hangingPunct="0">
        <a:spcBef>
          <a:spcPct val="20000"/>
        </a:spcBef>
        <a:spcAft>
          <a:spcPct val="0"/>
        </a:spcAft>
        <a:buChar char="»"/>
        <a:defRPr sz="2205">
          <a:solidFill>
            <a:schemeClr val="tx1"/>
          </a:solidFill>
          <a:latin typeface="+mn-lt"/>
        </a:defRPr>
      </a:lvl7pPr>
      <a:lvl8pPr marL="3779787" indent="-251986" algn="l" rtl="0" eaLnBrk="0" fontAlgn="base" hangingPunct="0">
        <a:spcBef>
          <a:spcPct val="20000"/>
        </a:spcBef>
        <a:spcAft>
          <a:spcPct val="0"/>
        </a:spcAft>
        <a:buChar char="»"/>
        <a:defRPr sz="2205">
          <a:solidFill>
            <a:schemeClr val="tx1"/>
          </a:solidFill>
          <a:latin typeface="+mn-lt"/>
        </a:defRPr>
      </a:lvl8pPr>
      <a:lvl9pPr marL="4283758" indent="-251986" algn="l" rtl="0" eaLnBrk="0" fontAlgn="base" hangingPunct="0">
        <a:spcBef>
          <a:spcPct val="20000"/>
        </a:spcBef>
        <a:spcAft>
          <a:spcPct val="0"/>
        </a:spcAft>
        <a:buChar char="»"/>
        <a:defRPr sz="2205">
          <a:solidFill>
            <a:schemeClr val="tx1"/>
          </a:solidFill>
          <a:latin typeface="+mn-lt"/>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CCCBFC-DF7C-B846-A69E-20B25568C79F}"/>
              </a:ext>
            </a:extLst>
          </p:cNvPr>
          <p:cNvPicPr>
            <a:picLocks noChangeAspect="1"/>
          </p:cNvPicPr>
          <p:nvPr/>
        </p:nvPicPr>
        <p:blipFill>
          <a:blip r:embed="rId3"/>
          <a:stretch>
            <a:fillRect/>
          </a:stretch>
        </p:blipFill>
        <p:spPr>
          <a:xfrm>
            <a:off x="-903288" y="-5779"/>
            <a:ext cx="13449695" cy="7565454"/>
          </a:xfrm>
          <a:prstGeom prst="rect">
            <a:avLst/>
          </a:prstGeom>
        </p:spPr>
      </p:pic>
      <p:sp>
        <p:nvSpPr>
          <p:cNvPr id="9" name="Rectangle 2"/>
          <p:cNvSpPr txBox="1">
            <a:spLocks noChangeArrowheads="1"/>
          </p:cNvSpPr>
          <p:nvPr/>
        </p:nvSpPr>
        <p:spPr>
          <a:xfrm>
            <a:off x="1230312" y="4313237"/>
            <a:ext cx="7391399" cy="2133601"/>
          </a:xfrm>
          <a:prstGeom prst="rect">
            <a:avLst/>
          </a:prstGeom>
          <a:solidFill>
            <a:schemeClr val="accent1">
              <a:lumMod val="20000"/>
              <a:lumOff val="80000"/>
              <a:alpha val="60000"/>
            </a:schemeClr>
          </a:solidFill>
          <a:ln w="38100" cap="flat" cmpd="sng" algn="ctr">
            <a:solidFill>
              <a:srgbClr val="0000FF"/>
            </a:solidFill>
            <a:prstDash val="solid"/>
          </a:ln>
        </p:spPr>
        <p:style>
          <a:lnRef idx="3">
            <a:schemeClr val="lt1"/>
          </a:lnRef>
          <a:fillRef idx="1">
            <a:schemeClr val="accent3"/>
          </a:fillRef>
          <a:effectRef idx="1">
            <a:schemeClr val="accent3"/>
          </a:effectRef>
          <a:fontRef idx="minor">
            <a:schemeClr val="lt1"/>
          </a:fontRef>
        </p:style>
        <p:txBody>
          <a:bodyPr vert="horz" lIns="91440" tIns="45720" rIns="91440" bIns="45720" rtlCol="0" anchor="ctr">
            <a:normAutofit/>
          </a:bodyPr>
          <a:lstStyle>
            <a:lvl1pPr algn="ctr" defTabSz="914400" rtl="0" eaLnBrk="1" latinLnBrk="0" hangingPunct="1">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000" b="1" dirty="0" err="1">
                <a:solidFill>
                  <a:schemeClr val="tx1"/>
                </a:solidFill>
                <a:latin typeface="Century Gothic"/>
                <a:cs typeface="Century Gothic"/>
              </a:rPr>
              <a:t>ArrayLists</a:t>
            </a:r>
            <a:endParaRPr lang="en-US" sz="4000" b="1" dirty="0">
              <a:solidFill>
                <a:schemeClr val="tx1"/>
              </a:solidFill>
              <a:latin typeface="Century Gothic"/>
              <a:cs typeface="Century Gothic"/>
            </a:endParaRPr>
          </a:p>
          <a:p>
            <a:r>
              <a:rPr lang="en-US" sz="2400" b="1" dirty="0">
                <a:solidFill>
                  <a:schemeClr val="tx1"/>
                </a:solidFill>
                <a:latin typeface="Century Gothic"/>
                <a:cs typeface="Century Gothic"/>
              </a:rPr>
              <a:t>Chris Piech</a:t>
            </a:r>
          </a:p>
          <a:p>
            <a:r>
              <a:rPr lang="en-US" sz="2400" b="1" dirty="0">
                <a:solidFill>
                  <a:schemeClr val="tx1"/>
                </a:solidFill>
                <a:latin typeface="Century Gothic"/>
                <a:cs typeface="Century Gothic"/>
              </a:rPr>
              <a:t>CS106A, Stanford University</a:t>
            </a:r>
          </a:p>
        </p:txBody>
      </p:sp>
      <p:pic>
        <p:nvPicPr>
          <p:cNvPr id="6" name="Picture 5" descr="C:\Users\Chris\University\Teaching\cs221\WWW\slides\img\stanford.png">
            <a:extLst>
              <a:ext uri="{FF2B5EF4-FFF2-40B4-BE49-F238E27FC236}">
                <a16:creationId xmlns:a16="http://schemas.microsoft.com/office/drawing/2014/main" id="{DA7C428B-643F-D14A-A60F-64003A4037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8529" y="274637"/>
            <a:ext cx="2383383" cy="2378075"/>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0015986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359" name="Text Box 55"/>
          <p:cNvSpPr txBox="1">
            <a:spLocks noChangeArrowheads="1"/>
          </p:cNvSpPr>
          <p:nvPr/>
        </p:nvSpPr>
        <p:spPr bwMode="auto">
          <a:xfrm>
            <a:off x="504507" y="1259945"/>
            <a:ext cx="9071610" cy="1558119"/>
          </a:xfrm>
          <a:prstGeom prst="rect">
            <a:avLst/>
          </a:prstGeom>
          <a:noFill/>
          <a:ln w="9525">
            <a:noFill/>
            <a:miter lim="800000"/>
            <a:headEnd/>
            <a:tailEnd/>
          </a:ln>
          <a:effectLst/>
        </p:spPr>
        <p:txBody>
          <a:bodyPr>
            <a:prstTxWarp prst="textNoShape">
              <a:avLst/>
            </a:prstTxWarp>
            <a:spAutoFit/>
          </a:bodyPr>
          <a:lstStyle/>
          <a:p>
            <a:pPr algn="just" defTabSz="1007943" eaLnBrk="0">
              <a:lnSpc>
                <a:spcPct val="90000"/>
              </a:lnSpc>
              <a:spcAft>
                <a:spcPct val="50000"/>
              </a:spcAft>
              <a:buClrTx/>
              <a:buSzTx/>
            </a:pPr>
            <a:r>
              <a:rPr lang="en-US" sz="2646" dirty="0">
                <a:solidFill>
                  <a:srgbClr val="000000"/>
                </a:solidFill>
                <a:latin typeface="Times New Roman" pitchFamily="1" charset="0"/>
              </a:rPr>
              <a:t>The basic idea behind the program to count letter frequencies is to use an array with 26 elements to keep track of how many times each letter appears.  As the program reads the text, it increments the array element that corresponds to each letter.</a:t>
            </a:r>
          </a:p>
        </p:txBody>
      </p:sp>
      <p:sp>
        <p:nvSpPr>
          <p:cNvPr id="98513" name="Line 209"/>
          <p:cNvSpPr>
            <a:spLocks noChangeShapeType="1"/>
          </p:cNvSpPr>
          <p:nvPr/>
        </p:nvSpPr>
        <p:spPr bwMode="auto">
          <a:xfrm flipH="1">
            <a:off x="686499" y="4126323"/>
            <a:ext cx="4059825" cy="1986165"/>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4" name="Line 210"/>
          <p:cNvSpPr>
            <a:spLocks noChangeShapeType="1"/>
          </p:cNvSpPr>
          <p:nvPr/>
        </p:nvSpPr>
        <p:spPr bwMode="auto">
          <a:xfrm>
            <a:off x="4746325" y="3286358"/>
            <a:ext cx="0" cy="839964"/>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5" name="Line 211"/>
          <p:cNvSpPr>
            <a:spLocks noChangeShapeType="1"/>
          </p:cNvSpPr>
          <p:nvPr/>
        </p:nvSpPr>
        <p:spPr bwMode="auto">
          <a:xfrm>
            <a:off x="5306301" y="3286358"/>
            <a:ext cx="0" cy="839964"/>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6" name="Line 212"/>
          <p:cNvSpPr>
            <a:spLocks noChangeShapeType="1"/>
          </p:cNvSpPr>
          <p:nvPr/>
        </p:nvSpPr>
        <p:spPr bwMode="auto">
          <a:xfrm>
            <a:off x="5306301" y="4126323"/>
            <a:ext cx="4059825" cy="1986165"/>
          </a:xfrm>
          <a:prstGeom prst="line">
            <a:avLst/>
          </a:prstGeom>
          <a:noFill/>
          <a:ln w="9525">
            <a:solidFill>
              <a:schemeClr val="tx1"/>
            </a:solidFill>
            <a:round/>
            <a:headEnd/>
            <a:tailEnd/>
          </a:ln>
          <a:effectLst/>
        </p:spPr>
        <p:txBody>
          <a:bodyP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8517" name="Rectangle 213"/>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18" name="Text Box 214"/>
          <p:cNvSpPr txBox="1">
            <a:spLocks noChangeArrowheads="1"/>
          </p:cNvSpPr>
          <p:nvPr/>
        </p:nvSpPr>
        <p:spPr bwMode="auto">
          <a:xfrm>
            <a:off x="672500" y="6859705"/>
            <a:ext cx="440981"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0</a:t>
            </a:r>
          </a:p>
        </p:txBody>
      </p:sp>
      <p:sp>
        <p:nvSpPr>
          <p:cNvPr id="98519" name="Rectangle 215"/>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0" name="Text Box 216"/>
          <p:cNvSpPr txBox="1">
            <a:spLocks noChangeArrowheads="1"/>
          </p:cNvSpPr>
          <p:nvPr/>
        </p:nvSpPr>
        <p:spPr bwMode="auto">
          <a:xfrm>
            <a:off x="1001485"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a:t>
            </a:r>
          </a:p>
        </p:txBody>
      </p:sp>
      <p:sp>
        <p:nvSpPr>
          <p:cNvPr id="98521" name="Rectangle 217"/>
          <p:cNvSpPr>
            <a:spLocks noChangeArrowheads="1"/>
          </p:cNvSpPr>
          <p:nvPr/>
        </p:nvSpPr>
        <p:spPr bwMode="auto">
          <a:xfrm>
            <a:off x="138822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2" name="Text Box 218"/>
          <p:cNvSpPr txBox="1">
            <a:spLocks noChangeArrowheads="1"/>
          </p:cNvSpPr>
          <p:nvPr/>
        </p:nvSpPr>
        <p:spPr bwMode="auto">
          <a:xfrm>
            <a:off x="1332223"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a:t>
            </a:r>
          </a:p>
        </p:txBody>
      </p:sp>
      <p:sp>
        <p:nvSpPr>
          <p:cNvPr id="98523" name="Rectangle 219"/>
          <p:cNvSpPr>
            <a:spLocks noChangeArrowheads="1"/>
          </p:cNvSpPr>
          <p:nvPr/>
        </p:nvSpPr>
        <p:spPr bwMode="auto">
          <a:xfrm>
            <a:off x="171895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4" name="Text Box 220"/>
          <p:cNvSpPr txBox="1">
            <a:spLocks noChangeArrowheads="1"/>
          </p:cNvSpPr>
          <p:nvPr/>
        </p:nvSpPr>
        <p:spPr bwMode="auto">
          <a:xfrm>
            <a:off x="1662957"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3</a:t>
            </a:r>
          </a:p>
        </p:txBody>
      </p:sp>
      <p:sp>
        <p:nvSpPr>
          <p:cNvPr id="98525" name="Rectangle 221"/>
          <p:cNvSpPr>
            <a:spLocks noChangeArrowheads="1"/>
          </p:cNvSpPr>
          <p:nvPr/>
        </p:nvSpPr>
        <p:spPr bwMode="auto">
          <a:xfrm>
            <a:off x="204969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6" name="Text Box 222"/>
          <p:cNvSpPr txBox="1">
            <a:spLocks noChangeArrowheads="1"/>
          </p:cNvSpPr>
          <p:nvPr/>
        </p:nvSpPr>
        <p:spPr bwMode="auto">
          <a:xfrm>
            <a:off x="1993694"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4</a:t>
            </a:r>
          </a:p>
        </p:txBody>
      </p:sp>
      <p:sp>
        <p:nvSpPr>
          <p:cNvPr id="98527" name="Rectangle 223"/>
          <p:cNvSpPr>
            <a:spLocks noChangeArrowheads="1"/>
          </p:cNvSpPr>
          <p:nvPr/>
        </p:nvSpPr>
        <p:spPr bwMode="auto">
          <a:xfrm>
            <a:off x="2380427"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28" name="Text Box 224"/>
          <p:cNvSpPr txBox="1">
            <a:spLocks noChangeArrowheads="1"/>
          </p:cNvSpPr>
          <p:nvPr/>
        </p:nvSpPr>
        <p:spPr bwMode="auto">
          <a:xfrm>
            <a:off x="2324429"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5</a:t>
            </a:r>
          </a:p>
        </p:txBody>
      </p:sp>
      <p:sp>
        <p:nvSpPr>
          <p:cNvPr id="98529" name="Rectangle 225"/>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0" name="Text Box 226"/>
          <p:cNvSpPr txBox="1">
            <a:spLocks noChangeArrowheads="1"/>
          </p:cNvSpPr>
          <p:nvPr/>
        </p:nvSpPr>
        <p:spPr bwMode="auto">
          <a:xfrm>
            <a:off x="2655166"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6</a:t>
            </a:r>
          </a:p>
        </p:txBody>
      </p:sp>
      <p:sp>
        <p:nvSpPr>
          <p:cNvPr id="98531" name="Rectangle 227"/>
          <p:cNvSpPr>
            <a:spLocks noChangeArrowheads="1"/>
          </p:cNvSpPr>
          <p:nvPr/>
        </p:nvSpPr>
        <p:spPr bwMode="auto">
          <a:xfrm>
            <a:off x="3041898"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2" name="Text Box 228"/>
          <p:cNvSpPr txBox="1">
            <a:spLocks noChangeArrowheads="1"/>
          </p:cNvSpPr>
          <p:nvPr/>
        </p:nvSpPr>
        <p:spPr bwMode="auto">
          <a:xfrm>
            <a:off x="2985900"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7</a:t>
            </a:r>
          </a:p>
        </p:txBody>
      </p:sp>
      <p:sp>
        <p:nvSpPr>
          <p:cNvPr id="98533" name="Rectangle 229"/>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4" name="Text Box 230"/>
          <p:cNvSpPr txBox="1">
            <a:spLocks noChangeArrowheads="1"/>
          </p:cNvSpPr>
          <p:nvPr/>
        </p:nvSpPr>
        <p:spPr bwMode="auto">
          <a:xfrm>
            <a:off x="3316637"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8</a:t>
            </a:r>
          </a:p>
        </p:txBody>
      </p:sp>
      <p:sp>
        <p:nvSpPr>
          <p:cNvPr id="98535" name="Rectangle 231"/>
          <p:cNvSpPr>
            <a:spLocks noChangeArrowheads="1"/>
          </p:cNvSpPr>
          <p:nvPr/>
        </p:nvSpPr>
        <p:spPr bwMode="auto">
          <a:xfrm>
            <a:off x="37033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6" name="Text Box 232"/>
          <p:cNvSpPr txBox="1">
            <a:spLocks noChangeArrowheads="1"/>
          </p:cNvSpPr>
          <p:nvPr/>
        </p:nvSpPr>
        <p:spPr bwMode="auto">
          <a:xfrm>
            <a:off x="3647372"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9</a:t>
            </a:r>
          </a:p>
        </p:txBody>
      </p:sp>
      <p:sp>
        <p:nvSpPr>
          <p:cNvPr id="98537" name="Rectangle 233"/>
          <p:cNvSpPr>
            <a:spLocks noChangeArrowheads="1"/>
          </p:cNvSpPr>
          <p:nvPr/>
        </p:nvSpPr>
        <p:spPr bwMode="auto">
          <a:xfrm>
            <a:off x="4034106"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38" name="Text Box 234"/>
          <p:cNvSpPr txBox="1">
            <a:spLocks noChangeArrowheads="1"/>
          </p:cNvSpPr>
          <p:nvPr/>
        </p:nvSpPr>
        <p:spPr bwMode="auto">
          <a:xfrm>
            <a:off x="3978109"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10</a:t>
            </a:r>
          </a:p>
        </p:txBody>
      </p:sp>
      <p:sp>
        <p:nvSpPr>
          <p:cNvPr id="98539" name="Rectangle 23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0" name="Text Box 236"/>
          <p:cNvSpPr txBox="1">
            <a:spLocks noChangeArrowheads="1"/>
          </p:cNvSpPr>
          <p:nvPr/>
        </p:nvSpPr>
        <p:spPr bwMode="auto">
          <a:xfrm>
            <a:off x="4308843"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11</a:t>
            </a:r>
          </a:p>
        </p:txBody>
      </p:sp>
      <p:sp>
        <p:nvSpPr>
          <p:cNvPr id="98541" name="Rectangle 237"/>
          <p:cNvSpPr>
            <a:spLocks noChangeArrowheads="1"/>
          </p:cNvSpPr>
          <p:nvPr/>
        </p:nvSpPr>
        <p:spPr bwMode="auto">
          <a:xfrm>
            <a:off x="4695578"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2" name="Text Box 238"/>
          <p:cNvSpPr txBox="1">
            <a:spLocks noChangeArrowheads="1"/>
          </p:cNvSpPr>
          <p:nvPr/>
        </p:nvSpPr>
        <p:spPr bwMode="auto">
          <a:xfrm>
            <a:off x="4639581"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12</a:t>
            </a:r>
          </a:p>
        </p:txBody>
      </p:sp>
      <p:sp>
        <p:nvSpPr>
          <p:cNvPr id="98543" name="Rectangle 239"/>
          <p:cNvSpPr>
            <a:spLocks noChangeArrowheads="1"/>
          </p:cNvSpPr>
          <p:nvPr/>
        </p:nvSpPr>
        <p:spPr bwMode="auto">
          <a:xfrm>
            <a:off x="5026313"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4" name="Text Box 240"/>
          <p:cNvSpPr txBox="1">
            <a:spLocks noChangeArrowheads="1"/>
          </p:cNvSpPr>
          <p:nvPr/>
        </p:nvSpPr>
        <p:spPr bwMode="auto">
          <a:xfrm>
            <a:off x="4970315" y="6859705"/>
            <a:ext cx="440981"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13</a:t>
            </a:r>
          </a:p>
        </p:txBody>
      </p:sp>
      <p:sp>
        <p:nvSpPr>
          <p:cNvPr id="98545" name="Rectangle 241"/>
          <p:cNvSpPr>
            <a:spLocks noChangeArrowheads="1"/>
          </p:cNvSpPr>
          <p:nvPr/>
        </p:nvSpPr>
        <p:spPr bwMode="auto">
          <a:xfrm>
            <a:off x="5355299"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6" name="Text Box 242"/>
          <p:cNvSpPr txBox="1">
            <a:spLocks noChangeArrowheads="1"/>
          </p:cNvSpPr>
          <p:nvPr/>
        </p:nvSpPr>
        <p:spPr bwMode="auto">
          <a:xfrm>
            <a:off x="5299301"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14</a:t>
            </a:r>
          </a:p>
        </p:txBody>
      </p:sp>
      <p:sp>
        <p:nvSpPr>
          <p:cNvPr id="98547" name="Rectangle 243"/>
          <p:cNvSpPr>
            <a:spLocks noChangeArrowheads="1"/>
          </p:cNvSpPr>
          <p:nvPr/>
        </p:nvSpPr>
        <p:spPr bwMode="auto">
          <a:xfrm>
            <a:off x="56860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48" name="Text Box 244"/>
          <p:cNvSpPr txBox="1">
            <a:spLocks noChangeArrowheads="1"/>
          </p:cNvSpPr>
          <p:nvPr/>
        </p:nvSpPr>
        <p:spPr bwMode="auto">
          <a:xfrm>
            <a:off x="5630038"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15</a:t>
            </a:r>
          </a:p>
        </p:txBody>
      </p:sp>
      <p:sp>
        <p:nvSpPr>
          <p:cNvPr id="98549" name="Rectangle 245"/>
          <p:cNvSpPr>
            <a:spLocks noChangeArrowheads="1"/>
          </p:cNvSpPr>
          <p:nvPr/>
        </p:nvSpPr>
        <p:spPr bwMode="auto">
          <a:xfrm>
            <a:off x="6016770"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0" name="Text Box 246"/>
          <p:cNvSpPr txBox="1">
            <a:spLocks noChangeArrowheads="1"/>
          </p:cNvSpPr>
          <p:nvPr/>
        </p:nvSpPr>
        <p:spPr bwMode="auto">
          <a:xfrm>
            <a:off x="5960772"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16</a:t>
            </a:r>
          </a:p>
        </p:txBody>
      </p:sp>
      <p:sp>
        <p:nvSpPr>
          <p:cNvPr id="98551" name="Rectangle 247"/>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2" name="Text Box 248"/>
          <p:cNvSpPr txBox="1">
            <a:spLocks noChangeArrowheads="1"/>
          </p:cNvSpPr>
          <p:nvPr/>
        </p:nvSpPr>
        <p:spPr bwMode="auto">
          <a:xfrm>
            <a:off x="6291510"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17</a:t>
            </a:r>
          </a:p>
        </p:txBody>
      </p:sp>
      <p:sp>
        <p:nvSpPr>
          <p:cNvPr id="98553" name="Rectangle 249"/>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4" name="Text Box 250"/>
          <p:cNvSpPr txBox="1">
            <a:spLocks noChangeArrowheads="1"/>
          </p:cNvSpPr>
          <p:nvPr/>
        </p:nvSpPr>
        <p:spPr bwMode="auto">
          <a:xfrm>
            <a:off x="6622244"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18</a:t>
            </a:r>
          </a:p>
        </p:txBody>
      </p:sp>
      <p:sp>
        <p:nvSpPr>
          <p:cNvPr id="98555" name="Rectangle 251"/>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6" name="Text Box 252"/>
          <p:cNvSpPr txBox="1">
            <a:spLocks noChangeArrowheads="1"/>
          </p:cNvSpPr>
          <p:nvPr/>
        </p:nvSpPr>
        <p:spPr bwMode="auto">
          <a:xfrm>
            <a:off x="6952981"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19</a:t>
            </a:r>
          </a:p>
        </p:txBody>
      </p:sp>
      <p:sp>
        <p:nvSpPr>
          <p:cNvPr id="98557" name="Rectangle 253"/>
          <p:cNvSpPr>
            <a:spLocks noChangeArrowheads="1"/>
          </p:cNvSpPr>
          <p:nvPr/>
        </p:nvSpPr>
        <p:spPr bwMode="auto">
          <a:xfrm>
            <a:off x="733971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58" name="Text Box 254"/>
          <p:cNvSpPr txBox="1">
            <a:spLocks noChangeArrowheads="1"/>
          </p:cNvSpPr>
          <p:nvPr/>
        </p:nvSpPr>
        <p:spPr bwMode="auto">
          <a:xfrm>
            <a:off x="7283715"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20</a:t>
            </a:r>
          </a:p>
        </p:txBody>
      </p:sp>
      <p:sp>
        <p:nvSpPr>
          <p:cNvPr id="98559" name="Rectangle 255"/>
          <p:cNvSpPr>
            <a:spLocks noChangeArrowheads="1"/>
          </p:cNvSpPr>
          <p:nvPr/>
        </p:nvSpPr>
        <p:spPr bwMode="auto">
          <a:xfrm>
            <a:off x="7670450"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0" name="Text Box 256"/>
          <p:cNvSpPr txBox="1">
            <a:spLocks noChangeArrowheads="1"/>
          </p:cNvSpPr>
          <p:nvPr/>
        </p:nvSpPr>
        <p:spPr bwMode="auto">
          <a:xfrm>
            <a:off x="7614453"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21</a:t>
            </a:r>
          </a:p>
        </p:txBody>
      </p:sp>
      <p:sp>
        <p:nvSpPr>
          <p:cNvPr id="98561" name="Rectangle 257"/>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2" name="Text Box 258"/>
          <p:cNvSpPr txBox="1">
            <a:spLocks noChangeArrowheads="1"/>
          </p:cNvSpPr>
          <p:nvPr/>
        </p:nvSpPr>
        <p:spPr bwMode="auto">
          <a:xfrm>
            <a:off x="7945187"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22</a:t>
            </a:r>
          </a:p>
        </p:txBody>
      </p:sp>
      <p:sp>
        <p:nvSpPr>
          <p:cNvPr id="98563" name="Rectangle 259"/>
          <p:cNvSpPr>
            <a:spLocks noChangeArrowheads="1"/>
          </p:cNvSpPr>
          <p:nvPr/>
        </p:nvSpPr>
        <p:spPr bwMode="auto">
          <a:xfrm>
            <a:off x="8331922"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4" name="Text Box 260"/>
          <p:cNvSpPr txBox="1">
            <a:spLocks noChangeArrowheads="1"/>
          </p:cNvSpPr>
          <p:nvPr/>
        </p:nvSpPr>
        <p:spPr bwMode="auto">
          <a:xfrm>
            <a:off x="8275924"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23</a:t>
            </a:r>
          </a:p>
        </p:txBody>
      </p:sp>
      <p:sp>
        <p:nvSpPr>
          <p:cNvPr id="98565" name="Rectangle 261"/>
          <p:cNvSpPr>
            <a:spLocks noChangeArrowheads="1"/>
          </p:cNvSpPr>
          <p:nvPr/>
        </p:nvSpPr>
        <p:spPr bwMode="auto">
          <a:xfrm>
            <a:off x="8662656"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6" name="Text Box 262"/>
          <p:cNvSpPr txBox="1">
            <a:spLocks noChangeArrowheads="1"/>
          </p:cNvSpPr>
          <p:nvPr/>
        </p:nvSpPr>
        <p:spPr bwMode="auto">
          <a:xfrm>
            <a:off x="8606658" y="6859705"/>
            <a:ext cx="442732"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24</a:t>
            </a:r>
          </a:p>
        </p:txBody>
      </p:sp>
      <p:sp>
        <p:nvSpPr>
          <p:cNvPr id="98567" name="Rectangle 263"/>
          <p:cNvSpPr>
            <a:spLocks noChangeArrowheads="1"/>
          </p:cNvSpPr>
          <p:nvPr/>
        </p:nvSpPr>
        <p:spPr bwMode="auto">
          <a:xfrm>
            <a:off x="899339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0</a:t>
            </a:r>
          </a:p>
        </p:txBody>
      </p:sp>
      <p:sp>
        <p:nvSpPr>
          <p:cNvPr id="98568" name="Text Box 264"/>
          <p:cNvSpPr txBox="1">
            <a:spLocks noChangeArrowheads="1"/>
          </p:cNvSpPr>
          <p:nvPr/>
        </p:nvSpPr>
        <p:spPr bwMode="auto">
          <a:xfrm>
            <a:off x="8937396" y="6859705"/>
            <a:ext cx="442730" cy="272988"/>
          </a:xfrm>
          <a:prstGeom prst="rect">
            <a:avLst/>
          </a:prstGeom>
          <a:noFill/>
          <a:ln w="9525">
            <a:noFill/>
            <a:miter lim="800000"/>
            <a:headEnd/>
            <a:tailEnd/>
          </a:ln>
          <a:effectLst/>
        </p:spPr>
        <p:txBody>
          <a:bodyPr>
            <a:prstTxWarp prst="textNoShape">
              <a:avLst/>
            </a:prstTxWarp>
          </a:bodyPr>
          <a:lstStyle/>
          <a:p>
            <a:pPr algn="ctr" defTabSz="1007943" hangingPunct="1">
              <a:lnSpc>
                <a:spcPct val="85000"/>
              </a:lnSpc>
              <a:buClrTx/>
              <a:buSzTx/>
            </a:pPr>
            <a:r>
              <a:rPr lang="en-US" sz="1323">
                <a:solidFill>
                  <a:srgbClr val="000000"/>
                </a:solidFill>
                <a:latin typeface="Times New Roman" pitchFamily="1" charset="0"/>
              </a:rPr>
              <a:t>25</a:t>
            </a:r>
          </a:p>
        </p:txBody>
      </p:sp>
      <p:sp>
        <p:nvSpPr>
          <p:cNvPr id="98569" name="Text Box 265"/>
          <p:cNvSpPr txBox="1">
            <a:spLocks noChangeArrowheads="1"/>
          </p:cNvSpPr>
          <p:nvPr/>
        </p:nvSpPr>
        <p:spPr bwMode="auto">
          <a:xfrm>
            <a:off x="9054640" y="2869877"/>
            <a:ext cx="383234"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G</a:t>
            </a:r>
          </a:p>
        </p:txBody>
      </p:sp>
      <p:sp>
        <p:nvSpPr>
          <p:cNvPr id="98570" name="Text Box 266"/>
          <p:cNvSpPr txBox="1">
            <a:spLocks noChangeArrowheads="1"/>
          </p:cNvSpPr>
          <p:nvPr/>
        </p:nvSpPr>
        <p:spPr bwMode="auto">
          <a:xfrm>
            <a:off x="8956644" y="2869877"/>
            <a:ext cx="271239"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I</a:t>
            </a:r>
          </a:p>
        </p:txBody>
      </p:sp>
      <p:sp>
        <p:nvSpPr>
          <p:cNvPr id="98571" name="Text Box 267"/>
          <p:cNvSpPr txBox="1">
            <a:spLocks noChangeArrowheads="1"/>
          </p:cNvSpPr>
          <p:nvPr/>
        </p:nvSpPr>
        <p:spPr bwMode="auto">
          <a:xfrm>
            <a:off x="8788651"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L</a:t>
            </a:r>
          </a:p>
        </p:txBody>
      </p:sp>
      <p:sp>
        <p:nvSpPr>
          <p:cNvPr id="98572" name="Text Box 268"/>
          <p:cNvSpPr txBox="1">
            <a:spLocks noChangeArrowheads="1"/>
          </p:cNvSpPr>
          <p:nvPr/>
        </p:nvSpPr>
        <p:spPr bwMode="auto">
          <a:xfrm>
            <a:off x="8620659"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L</a:t>
            </a:r>
          </a:p>
        </p:txBody>
      </p:sp>
      <p:sp>
        <p:nvSpPr>
          <p:cNvPr id="98573" name="Text Box 269"/>
          <p:cNvSpPr txBox="1">
            <a:spLocks noChangeArrowheads="1"/>
          </p:cNvSpPr>
          <p:nvPr/>
        </p:nvSpPr>
        <p:spPr bwMode="auto">
          <a:xfrm>
            <a:off x="8522663" y="2869877"/>
            <a:ext cx="271239"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I</a:t>
            </a:r>
          </a:p>
        </p:txBody>
      </p:sp>
      <p:sp>
        <p:nvSpPr>
          <p:cNvPr id="98574" name="Text Box 270"/>
          <p:cNvSpPr txBox="1">
            <a:spLocks noChangeArrowheads="1"/>
          </p:cNvSpPr>
          <p:nvPr/>
        </p:nvSpPr>
        <p:spPr bwMode="auto">
          <a:xfrm>
            <a:off x="8340671" y="2869877"/>
            <a:ext cx="355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R</a:t>
            </a:r>
          </a:p>
        </p:txBody>
      </p:sp>
      <p:sp>
        <p:nvSpPr>
          <p:cNvPr id="98575" name="Text Box 271"/>
          <p:cNvSpPr txBox="1">
            <a:spLocks noChangeArrowheads="1"/>
          </p:cNvSpPr>
          <p:nvPr/>
        </p:nvSpPr>
        <p:spPr bwMode="auto">
          <a:xfrm>
            <a:off x="8172678"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B</a:t>
            </a:r>
          </a:p>
        </p:txBody>
      </p:sp>
      <p:sp>
        <p:nvSpPr>
          <p:cNvPr id="98576" name="Text Box 272"/>
          <p:cNvSpPr txBox="1">
            <a:spLocks noChangeArrowheads="1"/>
          </p:cNvSpPr>
          <p:nvPr/>
        </p:nvSpPr>
        <p:spPr bwMode="auto">
          <a:xfrm>
            <a:off x="8060683" y="2869877"/>
            <a:ext cx="285238"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 </a:t>
            </a:r>
          </a:p>
        </p:txBody>
      </p:sp>
      <p:sp>
        <p:nvSpPr>
          <p:cNvPr id="98577" name="Text Box 273"/>
          <p:cNvSpPr txBox="1">
            <a:spLocks noChangeArrowheads="1"/>
          </p:cNvSpPr>
          <p:nvPr/>
        </p:nvSpPr>
        <p:spPr bwMode="auto">
          <a:xfrm>
            <a:off x="7892690" y="2869877"/>
            <a:ext cx="341236"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S</a:t>
            </a:r>
          </a:p>
        </p:txBody>
      </p:sp>
      <p:sp>
        <p:nvSpPr>
          <p:cNvPr id="98578" name="Text Box 274"/>
          <p:cNvSpPr txBox="1">
            <a:spLocks noChangeArrowheads="1"/>
          </p:cNvSpPr>
          <p:nvPr/>
        </p:nvSpPr>
        <p:spPr bwMode="auto">
          <a:xfrm>
            <a:off x="7696698" y="2869877"/>
            <a:ext cx="369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A</a:t>
            </a:r>
          </a:p>
        </p:txBody>
      </p:sp>
      <p:sp>
        <p:nvSpPr>
          <p:cNvPr id="98579" name="Text Box 275"/>
          <p:cNvSpPr txBox="1">
            <a:spLocks noChangeArrowheads="1"/>
          </p:cNvSpPr>
          <p:nvPr/>
        </p:nvSpPr>
        <p:spPr bwMode="auto">
          <a:xfrm>
            <a:off x="7458709" y="2869877"/>
            <a:ext cx="411233"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W</a:t>
            </a:r>
          </a:p>
        </p:txBody>
      </p:sp>
      <p:sp>
        <p:nvSpPr>
          <p:cNvPr id="98580" name="Text Box 276"/>
          <p:cNvSpPr txBox="1">
            <a:spLocks noChangeArrowheads="1"/>
          </p:cNvSpPr>
          <p:nvPr/>
        </p:nvSpPr>
        <p:spPr bwMode="auto">
          <a:xfrm>
            <a:off x="7276717" y="2869877"/>
            <a:ext cx="355235" cy="416482"/>
          </a:xfrm>
          <a:prstGeom prst="rect">
            <a:avLst/>
          </a:prstGeom>
          <a:noFill/>
          <a:ln w="9525">
            <a:noFill/>
            <a:miter lim="800000"/>
            <a:headEnd/>
            <a:tailEnd/>
          </a:ln>
          <a:effectLst/>
        </p:spPr>
        <p:txBody>
          <a:bodyPr>
            <a:prstTxWarp prst="textNoShape">
              <a:avLst/>
            </a:prstTxWarp>
          </a:bodyPr>
          <a:lstStyle/>
          <a:p>
            <a:pPr defTabSz="1007943" hangingPunct="1">
              <a:lnSpc>
                <a:spcPct val="100000"/>
              </a:lnSpc>
              <a:buClrTx/>
              <a:buSzTx/>
            </a:pPr>
            <a:r>
              <a:rPr lang="en-US" sz="1984">
                <a:solidFill>
                  <a:srgbClr val="000000"/>
                </a:solidFill>
                <a:latin typeface="Helvetica Neue" pitchFamily="1" charset="0"/>
              </a:rPr>
              <a:t>T</a:t>
            </a:r>
          </a:p>
        </p:txBody>
      </p:sp>
      <p:sp>
        <p:nvSpPr>
          <p:cNvPr id="98581" name="Rectangle 277"/>
          <p:cNvSpPr>
            <a:spLocks noChangeArrowheads="1"/>
          </p:cNvSpPr>
          <p:nvPr/>
        </p:nvSpPr>
        <p:spPr bwMode="auto">
          <a:xfrm>
            <a:off x="7008979"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2" name="Rectangle 278"/>
          <p:cNvSpPr>
            <a:spLocks noChangeArrowheads="1"/>
          </p:cNvSpPr>
          <p:nvPr/>
        </p:nvSpPr>
        <p:spPr bwMode="auto">
          <a:xfrm>
            <a:off x="8001185"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3" name="Rectangle 279"/>
          <p:cNvSpPr>
            <a:spLocks noChangeArrowheads="1"/>
          </p:cNvSpPr>
          <p:nvPr/>
        </p:nvSpPr>
        <p:spPr bwMode="auto">
          <a:xfrm>
            <a:off x="728497" y="6528970"/>
            <a:ext cx="32898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4" name="Rectangle 280"/>
          <p:cNvSpPr>
            <a:spLocks noChangeArrowheads="1"/>
          </p:cNvSpPr>
          <p:nvPr/>
        </p:nvSpPr>
        <p:spPr bwMode="auto">
          <a:xfrm>
            <a:off x="6678242"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5" name="Rectangle 281"/>
          <p:cNvSpPr>
            <a:spLocks noChangeArrowheads="1"/>
          </p:cNvSpPr>
          <p:nvPr/>
        </p:nvSpPr>
        <p:spPr bwMode="auto">
          <a:xfrm>
            <a:off x="1057483"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6" name="Rectangle 282"/>
          <p:cNvSpPr>
            <a:spLocks noChangeArrowheads="1"/>
          </p:cNvSpPr>
          <p:nvPr/>
        </p:nvSpPr>
        <p:spPr bwMode="auto">
          <a:xfrm>
            <a:off x="6347507"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7" name="Rectangle 283"/>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8" name="Rectangle 284"/>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98589" name="Rectangle 285"/>
          <p:cNvSpPr>
            <a:spLocks noChangeArrowheads="1"/>
          </p:cNvSpPr>
          <p:nvPr/>
        </p:nvSpPr>
        <p:spPr bwMode="auto">
          <a:xfrm>
            <a:off x="4364841" y="6528970"/>
            <a:ext cx="330736"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2</a:t>
            </a:r>
          </a:p>
        </p:txBody>
      </p:sp>
      <p:sp>
        <p:nvSpPr>
          <p:cNvPr id="98590" name="Rectangle 286"/>
          <p:cNvSpPr>
            <a:spLocks noChangeArrowheads="1"/>
          </p:cNvSpPr>
          <p:nvPr/>
        </p:nvSpPr>
        <p:spPr bwMode="auto">
          <a:xfrm>
            <a:off x="3372635"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2</a:t>
            </a:r>
          </a:p>
        </p:txBody>
      </p:sp>
      <p:sp>
        <p:nvSpPr>
          <p:cNvPr id="98591" name="Rectangle 287"/>
          <p:cNvSpPr>
            <a:spLocks noChangeArrowheads="1"/>
          </p:cNvSpPr>
          <p:nvPr/>
        </p:nvSpPr>
        <p:spPr bwMode="auto">
          <a:xfrm>
            <a:off x="2711163" y="6528970"/>
            <a:ext cx="330735" cy="330735"/>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algn="ctr" defTabSz="1007943" hangingPunct="1">
              <a:lnSpc>
                <a:spcPct val="85000"/>
              </a:lnSpc>
              <a:buClrTx/>
              <a:buSzTx/>
            </a:pPr>
            <a:r>
              <a:rPr lang="en-US" sz="1984">
                <a:solidFill>
                  <a:srgbClr val="000000"/>
                </a:solidFill>
                <a:latin typeface="Times New Roman" pitchFamily="1" charset="0"/>
              </a:rPr>
              <a:t>1</a:t>
            </a:r>
          </a:p>
        </p:txBody>
      </p:sp>
      <p:sp>
        <p:nvSpPr>
          <p:cNvPr id="3" name="Title 2">
            <a:extLst>
              <a:ext uri="{FF2B5EF4-FFF2-40B4-BE49-F238E27FC236}">
                <a16:creationId xmlns:a16="http://schemas.microsoft.com/office/drawing/2014/main" id="{91C0E211-50F7-7146-8EB0-55AF8A23D5B5}"/>
              </a:ext>
            </a:extLst>
          </p:cNvPr>
          <p:cNvSpPr>
            <a:spLocks noGrp="1"/>
          </p:cNvSpPr>
          <p:nvPr>
            <p:ph type="title"/>
          </p:nvPr>
        </p:nvSpPr>
        <p:spPr/>
        <p:txBody>
          <a:bodyPr/>
          <a:lstStyle/>
          <a:p>
            <a:endParaRPr lang="en-US"/>
          </a:p>
        </p:txBody>
      </p:sp>
      <p:sp>
        <p:nvSpPr>
          <p:cNvPr id="85" name="Title Placeholder 1">
            <a:extLst>
              <a:ext uri="{FF2B5EF4-FFF2-40B4-BE49-F238E27FC236}">
                <a16:creationId xmlns:a16="http://schemas.microsoft.com/office/drawing/2014/main" id="{F35F2C0A-B65F-2443-9672-ED8EF644A778}"/>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Implementation Strategy</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9990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fill="hold" nodeType="clickEffect">
                                  <p:stCondLst>
                                    <p:cond delay="0"/>
                                  </p:stCondLst>
                                  <p:childTnLst>
                                    <p:animMotion origin="layout" path="M 0.000 0.000 L -0.241 0.000 " pathEditMode="relative" rAng="0" ptsTypes="AA">
                                      <p:cBhvr>
                                        <p:cTn id="6" dur="867" fill="hold"/>
                                        <p:tgtEl>
                                          <p:spTgt spid="98580"/>
                                        </p:tgtEl>
                                        <p:attrNameLst>
                                          <p:attrName>ppt_x</p:attrName>
                                          <p:attrName>ppt_y</p:attrName>
                                        </p:attrNameLst>
                                      </p:cBhvr>
                                      <p:rCtr x="-241" y="0"/>
                                    </p:animMotion>
                                  </p:childTnLst>
                                </p:cTn>
                              </p:par>
                            </p:childTnLst>
                          </p:cTn>
                        </p:par>
                        <p:par>
                          <p:cTn id="7" fill="hold">
                            <p:stCondLst>
                              <p:cond delay="867"/>
                            </p:stCondLst>
                            <p:childTnLst>
                              <p:par>
                                <p:cTn id="8" presetID="42" presetClass="path" presetSubtype="0" fill="hold" nodeType="afterEffect">
                                  <p:stCondLst>
                                    <p:cond delay="0"/>
                                  </p:stCondLst>
                                  <p:childTnLst>
                                    <p:animMotion origin="layout" path="M -0.241 0.000 L -0.241 0.166 " pathEditMode="relative" rAng="0" ptsTypes="AA">
                                      <p:cBhvr>
                                        <p:cTn id="9" dur="448" fill="hold"/>
                                        <p:tgtEl>
                                          <p:spTgt spid="98580"/>
                                        </p:tgtEl>
                                        <p:attrNameLst>
                                          <p:attrName>ppt_x</p:attrName>
                                          <p:attrName>ppt_y</p:attrName>
                                        </p:attrNameLst>
                                      </p:cBhvr>
                                      <p:rCtr x="0" y="166"/>
                                    </p:animMotion>
                                  </p:childTnLst>
                                </p:cTn>
                              </p:par>
                            </p:childTnLst>
                          </p:cTn>
                        </p:par>
                        <p:par>
                          <p:cTn id="10" fill="hold">
                            <p:stCondLst>
                              <p:cond delay="1315"/>
                            </p:stCondLst>
                            <p:childTnLst>
                              <p:par>
                                <p:cTn id="11" presetID="56" presetClass="path" presetSubtype="0" decel="50000" fill="hold" nodeType="afterEffect">
                                  <p:stCondLst>
                                    <p:cond delay="0"/>
                                  </p:stCondLst>
                                  <p:childTnLst>
                                    <p:animMotion origin="layout" path="M -0.241 0.166 L -0.028 0.429 " pathEditMode="relative" rAng="0" ptsTypes="AA">
                                      <p:cBhvr>
                                        <p:cTn id="12" dur="1045" fill="hold"/>
                                        <p:tgtEl>
                                          <p:spTgt spid="98580"/>
                                        </p:tgtEl>
                                        <p:attrNameLst>
                                          <p:attrName>ppt_x</p:attrName>
                                          <p:attrName>ppt_y</p:attrName>
                                        </p:attrNameLst>
                                      </p:cBhvr>
                                      <p:rCtr x="213" y="263"/>
                                    </p:animMotion>
                                  </p:childTnLst>
                                </p:cTn>
                              </p:par>
                            </p:childTnLst>
                          </p:cTn>
                        </p:par>
                        <p:par>
                          <p:cTn id="13" fill="hold">
                            <p:stCondLst>
                              <p:cond delay="2360"/>
                            </p:stCondLst>
                            <p:childTnLst>
                              <p:par>
                                <p:cTn id="14" presetID="1" presetClass="entr" presetSubtype="0" fill="hold" nodeType="afterEffect">
                                  <p:stCondLst>
                                    <p:cond delay="0"/>
                                  </p:stCondLst>
                                  <p:childTnLst>
                                    <p:set>
                                      <p:cBhvr>
                                        <p:cTn id="15" dur="1" fill="hold">
                                          <p:stCondLst>
                                            <p:cond delay="0"/>
                                          </p:stCondLst>
                                        </p:cTn>
                                        <p:tgtEl>
                                          <p:spTgt spid="9858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5" presetClass="path" presetSubtype="0" accel="50000" fill="hold" nodeType="clickEffect">
                                  <p:stCondLst>
                                    <p:cond delay="0"/>
                                  </p:stCondLst>
                                  <p:childTnLst>
                                    <p:animMotion origin="layout" path="M 0.000 0.000 L -0.262 0.000 " pathEditMode="relative" rAng="0" ptsTypes="AA">
                                      <p:cBhvr>
                                        <p:cTn id="19" dur="942" fill="hold"/>
                                        <p:tgtEl>
                                          <p:spTgt spid="98579"/>
                                        </p:tgtEl>
                                        <p:attrNameLst>
                                          <p:attrName>ppt_x</p:attrName>
                                          <p:attrName>ppt_y</p:attrName>
                                        </p:attrNameLst>
                                      </p:cBhvr>
                                      <p:rCtr x="-262" y="0"/>
                                    </p:animMotion>
                                  </p:childTnLst>
                                </p:cTn>
                              </p:par>
                            </p:childTnLst>
                          </p:cTn>
                        </p:par>
                        <p:par>
                          <p:cTn id="20" fill="hold">
                            <p:stCondLst>
                              <p:cond delay="942"/>
                            </p:stCondLst>
                            <p:childTnLst>
                              <p:par>
                                <p:cTn id="21" presetID="42" presetClass="path" presetSubtype="0" fill="hold" nodeType="afterEffect">
                                  <p:stCondLst>
                                    <p:cond delay="0"/>
                                  </p:stCondLst>
                                  <p:childTnLst>
                                    <p:animMotion origin="layout" path="M -0.262 0.000 L -0.262 0.166 " pathEditMode="relative" rAng="0" ptsTypes="AA">
                                      <p:cBhvr>
                                        <p:cTn id="22" dur="448" fill="hold"/>
                                        <p:tgtEl>
                                          <p:spTgt spid="98579"/>
                                        </p:tgtEl>
                                        <p:attrNameLst>
                                          <p:attrName>ppt_x</p:attrName>
                                          <p:attrName>ppt_y</p:attrName>
                                        </p:attrNameLst>
                                      </p:cBhvr>
                                      <p:rCtr x="0" y="166"/>
                                    </p:animMotion>
                                  </p:childTnLst>
                                </p:cTn>
                              </p:par>
                            </p:childTnLst>
                          </p:cTn>
                        </p:par>
                        <p:par>
                          <p:cTn id="23" fill="hold">
                            <p:stCondLst>
                              <p:cond delay="1390"/>
                            </p:stCondLst>
                            <p:childTnLst>
                              <p:par>
                                <p:cTn id="24" presetID="56" presetClass="path" presetSubtype="0" decel="50000" fill="hold" nodeType="afterEffect">
                                  <p:stCondLst>
                                    <p:cond delay="0"/>
                                  </p:stCondLst>
                                  <p:childTnLst>
                                    <p:animMotion origin="layout" path="M -0.262 0.166 L 0.050 0.429 " pathEditMode="relative" rAng="0" ptsTypes="AA">
                                      <p:cBhvr>
                                        <p:cTn id="25" dur="1327" fill="hold"/>
                                        <p:tgtEl>
                                          <p:spTgt spid="98579"/>
                                        </p:tgtEl>
                                        <p:attrNameLst>
                                          <p:attrName>ppt_x</p:attrName>
                                          <p:attrName>ppt_y</p:attrName>
                                        </p:attrNameLst>
                                      </p:cBhvr>
                                      <p:rCtr x="312" y="263"/>
                                    </p:animMotion>
                                  </p:childTnLst>
                                </p:cTn>
                              </p:par>
                            </p:childTnLst>
                          </p:cTn>
                        </p:par>
                        <p:par>
                          <p:cTn id="26" fill="hold">
                            <p:stCondLst>
                              <p:cond delay="2717"/>
                            </p:stCondLst>
                            <p:childTnLst>
                              <p:par>
                                <p:cTn id="27" presetID="1" presetClass="entr" presetSubtype="0" fill="hold" nodeType="afterEffect">
                                  <p:stCondLst>
                                    <p:cond delay="0"/>
                                  </p:stCondLst>
                                  <p:childTnLst>
                                    <p:set>
                                      <p:cBhvr>
                                        <p:cTn id="28" dur="1" fill="hold">
                                          <p:stCondLst>
                                            <p:cond delay="0"/>
                                          </p:stCondLst>
                                        </p:cTn>
                                        <p:tgtEl>
                                          <p:spTgt spid="9858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35" presetClass="path" presetSubtype="0" accel="50000" fill="hold" nodeType="clickEffect">
                                  <p:stCondLst>
                                    <p:cond delay="0"/>
                                  </p:stCondLst>
                                  <p:childTnLst>
                                    <p:animMotion origin="layout" path="M 0.000 0.000 L -0.283 0.000 " pathEditMode="relative" rAng="0" ptsTypes="AA">
                                      <p:cBhvr>
                                        <p:cTn id="32" dur="1019" fill="hold"/>
                                        <p:tgtEl>
                                          <p:spTgt spid="98578"/>
                                        </p:tgtEl>
                                        <p:attrNameLst>
                                          <p:attrName>ppt_x</p:attrName>
                                          <p:attrName>ppt_y</p:attrName>
                                        </p:attrNameLst>
                                      </p:cBhvr>
                                      <p:rCtr x="-283" y="0"/>
                                    </p:animMotion>
                                  </p:childTnLst>
                                </p:cTn>
                              </p:par>
                            </p:childTnLst>
                          </p:cTn>
                        </p:par>
                        <p:par>
                          <p:cTn id="33" fill="hold">
                            <p:stCondLst>
                              <p:cond delay="1019"/>
                            </p:stCondLst>
                            <p:childTnLst>
                              <p:par>
                                <p:cTn id="34" presetID="42" presetClass="path" presetSubtype="0" fill="hold" nodeType="afterEffect">
                                  <p:stCondLst>
                                    <p:cond delay="0"/>
                                  </p:stCondLst>
                                  <p:childTnLst>
                                    <p:animMotion origin="layout" path="M -0.283 0.000 L -0.283 0.166 " pathEditMode="relative" rAng="0" ptsTypes="AA">
                                      <p:cBhvr>
                                        <p:cTn id="35" dur="448" fill="hold"/>
                                        <p:tgtEl>
                                          <p:spTgt spid="98578"/>
                                        </p:tgtEl>
                                        <p:attrNameLst>
                                          <p:attrName>ppt_x</p:attrName>
                                          <p:attrName>ppt_y</p:attrName>
                                        </p:attrNameLst>
                                      </p:cBhvr>
                                      <p:rCtr x="0" y="166"/>
                                    </p:animMotion>
                                  </p:childTnLst>
                                </p:cTn>
                              </p:par>
                            </p:childTnLst>
                          </p:cTn>
                        </p:par>
                        <p:par>
                          <p:cTn id="36" fill="hold">
                            <p:stCondLst>
                              <p:cond delay="1467"/>
                            </p:stCondLst>
                            <p:childTnLst>
                              <p:par>
                                <p:cTn id="37" presetID="49" presetClass="path" presetSubtype="0" decel="50000" fill="hold" nodeType="afterEffect">
                                  <p:stCondLst>
                                    <p:cond delay="0"/>
                                  </p:stCondLst>
                                  <p:childTnLst>
                                    <p:animMotion origin="layout" path="M -0.283 0.166 L -0.693 0.429 " pathEditMode="relative" rAng="0" ptsTypes="AA">
                                      <p:cBhvr>
                                        <p:cTn id="38" dur="1637" fill="hold"/>
                                        <p:tgtEl>
                                          <p:spTgt spid="98578"/>
                                        </p:tgtEl>
                                        <p:attrNameLst>
                                          <p:attrName>ppt_x</p:attrName>
                                          <p:attrName>ppt_y</p:attrName>
                                        </p:attrNameLst>
                                      </p:cBhvr>
                                      <p:rCtr x="-410" y="263"/>
                                    </p:animMotion>
                                  </p:childTnLst>
                                </p:cTn>
                              </p:par>
                            </p:childTnLst>
                          </p:cTn>
                        </p:par>
                        <p:par>
                          <p:cTn id="39" fill="hold">
                            <p:stCondLst>
                              <p:cond delay="3104"/>
                            </p:stCondLst>
                            <p:childTnLst>
                              <p:par>
                                <p:cTn id="40" presetID="1" presetClass="entr" presetSubtype="0" fill="hold" nodeType="afterEffect">
                                  <p:stCondLst>
                                    <p:cond delay="0"/>
                                  </p:stCondLst>
                                  <p:childTnLst>
                                    <p:set>
                                      <p:cBhvr>
                                        <p:cTn id="41" dur="1" fill="hold">
                                          <p:stCondLst>
                                            <p:cond delay="0"/>
                                          </p:stCondLst>
                                        </p:cTn>
                                        <p:tgtEl>
                                          <p:spTgt spid="9858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35" presetClass="path" presetSubtype="0" accel="50000" fill="hold" nodeType="clickEffect">
                                  <p:stCondLst>
                                    <p:cond delay="0"/>
                                  </p:stCondLst>
                                  <p:childTnLst>
                                    <p:animMotion origin="layout" path="M 0.000 0.000 L -0.301 0.000 " pathEditMode="relative" rAng="0" ptsTypes="AA">
                                      <p:cBhvr>
                                        <p:cTn id="45" dur="1084" fill="hold"/>
                                        <p:tgtEl>
                                          <p:spTgt spid="98577"/>
                                        </p:tgtEl>
                                        <p:attrNameLst>
                                          <p:attrName>ppt_x</p:attrName>
                                          <p:attrName>ppt_y</p:attrName>
                                        </p:attrNameLst>
                                      </p:cBhvr>
                                      <p:rCtr x="-301" y="0"/>
                                    </p:animMotion>
                                  </p:childTnLst>
                                </p:cTn>
                              </p:par>
                            </p:childTnLst>
                          </p:cTn>
                        </p:par>
                        <p:par>
                          <p:cTn id="46" fill="hold">
                            <p:stCondLst>
                              <p:cond delay="1084"/>
                            </p:stCondLst>
                            <p:childTnLst>
                              <p:par>
                                <p:cTn id="47" presetID="42" presetClass="path" presetSubtype="0" fill="hold" nodeType="afterEffect">
                                  <p:stCondLst>
                                    <p:cond delay="0"/>
                                  </p:stCondLst>
                                  <p:childTnLst>
                                    <p:animMotion origin="layout" path="M -0.301 0.000 L -0.301 0.166 " pathEditMode="relative" rAng="0" ptsTypes="AA">
                                      <p:cBhvr>
                                        <p:cTn id="48" dur="448" fill="hold"/>
                                        <p:tgtEl>
                                          <p:spTgt spid="98577"/>
                                        </p:tgtEl>
                                        <p:attrNameLst>
                                          <p:attrName>ppt_x</p:attrName>
                                          <p:attrName>ppt_y</p:attrName>
                                        </p:attrNameLst>
                                      </p:cBhvr>
                                      <p:rCtr x="0" y="166"/>
                                    </p:animMotion>
                                  </p:childTnLst>
                                </p:cTn>
                              </p:par>
                            </p:childTnLst>
                          </p:cTn>
                        </p:par>
                        <p:par>
                          <p:cTn id="49" fill="hold">
                            <p:stCondLst>
                              <p:cond delay="1532"/>
                            </p:stCondLst>
                            <p:childTnLst>
                              <p:par>
                                <p:cTn id="50" presetID="56" presetClass="path" presetSubtype="0" decel="50000" fill="hold" nodeType="afterEffect">
                                  <p:stCondLst>
                                    <p:cond delay="0"/>
                                  </p:stCondLst>
                                  <p:childTnLst>
                                    <p:animMotion origin="layout" path="M -0.301 0.166 L -0.121 0.429 " pathEditMode="relative" rAng="0" ptsTypes="AA">
                                      <p:cBhvr>
                                        <p:cTn id="51" dur="961" fill="hold"/>
                                        <p:tgtEl>
                                          <p:spTgt spid="98577"/>
                                        </p:tgtEl>
                                        <p:attrNameLst>
                                          <p:attrName>ppt_x</p:attrName>
                                          <p:attrName>ppt_y</p:attrName>
                                        </p:attrNameLst>
                                      </p:cBhvr>
                                      <p:rCtr x="180" y="263"/>
                                    </p:animMotion>
                                  </p:childTnLst>
                                </p:cTn>
                              </p:par>
                            </p:childTnLst>
                          </p:cTn>
                        </p:par>
                        <p:par>
                          <p:cTn id="52" fill="hold">
                            <p:stCondLst>
                              <p:cond delay="2493"/>
                            </p:stCondLst>
                            <p:childTnLst>
                              <p:par>
                                <p:cTn id="53" presetID="1" presetClass="entr" presetSubtype="0" fill="hold" nodeType="afterEffect">
                                  <p:stCondLst>
                                    <p:cond delay="0"/>
                                  </p:stCondLst>
                                  <p:childTnLst>
                                    <p:set>
                                      <p:cBhvr>
                                        <p:cTn id="54" dur="1" fill="hold">
                                          <p:stCondLst>
                                            <p:cond delay="0"/>
                                          </p:stCondLst>
                                        </p:cTn>
                                        <p:tgtEl>
                                          <p:spTgt spid="9858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35" presetClass="path" presetSubtype="0" accel="50000" fill="hold" nodeType="clickEffect">
                                  <p:stCondLst>
                                    <p:cond delay="0"/>
                                  </p:stCondLst>
                                  <p:childTnLst>
                                    <p:animMotion origin="layout" path="M 0.000 0.000 L -0.329 0.000 " pathEditMode="relative" rAng="0" ptsTypes="AA">
                                      <p:cBhvr>
                                        <p:cTn id="58" dur="1184" fill="hold"/>
                                        <p:tgtEl>
                                          <p:spTgt spid="98575"/>
                                        </p:tgtEl>
                                        <p:attrNameLst>
                                          <p:attrName>ppt_x</p:attrName>
                                          <p:attrName>ppt_y</p:attrName>
                                        </p:attrNameLst>
                                      </p:cBhvr>
                                      <p:rCtr x="-329" y="0"/>
                                    </p:animMotion>
                                  </p:childTnLst>
                                </p:cTn>
                              </p:par>
                            </p:childTnLst>
                          </p:cTn>
                        </p:par>
                        <p:par>
                          <p:cTn id="59" fill="hold">
                            <p:stCondLst>
                              <p:cond delay="1184"/>
                            </p:stCondLst>
                            <p:childTnLst>
                              <p:par>
                                <p:cTn id="60" presetID="42" presetClass="path" presetSubtype="0" fill="hold" nodeType="afterEffect">
                                  <p:stCondLst>
                                    <p:cond delay="0"/>
                                  </p:stCondLst>
                                  <p:childTnLst>
                                    <p:animMotion origin="layout" path="M -0.329 0.000 L -0.329 0.166 " pathEditMode="relative" rAng="0" ptsTypes="AA">
                                      <p:cBhvr>
                                        <p:cTn id="61" dur="448" fill="hold"/>
                                        <p:tgtEl>
                                          <p:spTgt spid="98575"/>
                                        </p:tgtEl>
                                        <p:attrNameLst>
                                          <p:attrName>ppt_x</p:attrName>
                                          <p:attrName>ppt_y</p:attrName>
                                        </p:attrNameLst>
                                      </p:cBhvr>
                                      <p:rCtr x="0" y="166"/>
                                    </p:animMotion>
                                  </p:childTnLst>
                                </p:cTn>
                              </p:par>
                            </p:childTnLst>
                          </p:cTn>
                        </p:par>
                        <p:par>
                          <p:cTn id="62" fill="hold">
                            <p:stCondLst>
                              <p:cond delay="1632"/>
                            </p:stCondLst>
                            <p:childTnLst>
                              <p:par>
                                <p:cTn id="63" presetID="49" presetClass="path" presetSubtype="0" decel="50000" fill="hold" nodeType="afterEffect">
                                  <p:stCondLst>
                                    <p:cond delay="0"/>
                                  </p:stCondLst>
                                  <p:childTnLst>
                                    <p:animMotion origin="layout" path="M -0.329 0.166 L -0.706 0.429 " pathEditMode="relative" rAng="0" ptsTypes="AA">
                                      <p:cBhvr>
                                        <p:cTn id="64" dur="1532" fill="hold"/>
                                        <p:tgtEl>
                                          <p:spTgt spid="98575"/>
                                        </p:tgtEl>
                                        <p:attrNameLst>
                                          <p:attrName>ppt_x</p:attrName>
                                          <p:attrName>ppt_y</p:attrName>
                                        </p:attrNameLst>
                                      </p:cBhvr>
                                      <p:rCtr x="-377" y="263"/>
                                    </p:animMotion>
                                  </p:childTnLst>
                                </p:cTn>
                              </p:par>
                            </p:childTnLst>
                          </p:cTn>
                        </p:par>
                        <p:par>
                          <p:cTn id="65" fill="hold">
                            <p:stCondLst>
                              <p:cond delay="3164"/>
                            </p:stCondLst>
                            <p:childTnLst>
                              <p:par>
                                <p:cTn id="66" presetID="1" presetClass="entr" presetSubtype="0" fill="hold" nodeType="afterEffect">
                                  <p:stCondLst>
                                    <p:cond delay="0"/>
                                  </p:stCondLst>
                                  <p:childTnLst>
                                    <p:set>
                                      <p:cBhvr>
                                        <p:cTn id="67" dur="1" fill="hold">
                                          <p:stCondLst>
                                            <p:cond delay="0"/>
                                          </p:stCondLst>
                                        </p:cTn>
                                        <p:tgtEl>
                                          <p:spTgt spid="98585"/>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35" presetClass="path" presetSubtype="0" accel="50000" fill="hold" nodeType="clickEffect">
                                  <p:stCondLst>
                                    <p:cond delay="0"/>
                                  </p:stCondLst>
                                  <p:childTnLst>
                                    <p:animMotion origin="layout" path="M 0.000 0.000 L -0.346 0.000 " pathEditMode="relative" rAng="0" ptsTypes="AA">
                                      <p:cBhvr>
                                        <p:cTn id="71" dur="1247" fill="hold"/>
                                        <p:tgtEl>
                                          <p:spTgt spid="98574"/>
                                        </p:tgtEl>
                                        <p:attrNameLst>
                                          <p:attrName>ppt_x</p:attrName>
                                          <p:attrName>ppt_y</p:attrName>
                                        </p:attrNameLst>
                                      </p:cBhvr>
                                      <p:rCtr x="-346" y="0"/>
                                    </p:animMotion>
                                  </p:childTnLst>
                                </p:cTn>
                              </p:par>
                            </p:childTnLst>
                          </p:cTn>
                        </p:par>
                        <p:par>
                          <p:cTn id="72" fill="hold">
                            <p:stCondLst>
                              <p:cond delay="1247"/>
                            </p:stCondLst>
                            <p:childTnLst>
                              <p:par>
                                <p:cTn id="73" presetID="42" presetClass="path" presetSubtype="0" fill="hold" nodeType="afterEffect">
                                  <p:stCondLst>
                                    <p:cond delay="0"/>
                                  </p:stCondLst>
                                  <p:childTnLst>
                                    <p:animMotion origin="layout" path="M -0.346 0.000 L -0.346 0.166 " pathEditMode="relative" rAng="0" ptsTypes="AA">
                                      <p:cBhvr>
                                        <p:cTn id="74" dur="448" fill="hold"/>
                                        <p:tgtEl>
                                          <p:spTgt spid="98574"/>
                                        </p:tgtEl>
                                        <p:attrNameLst>
                                          <p:attrName>ppt_x</p:attrName>
                                          <p:attrName>ppt_y</p:attrName>
                                        </p:attrNameLst>
                                      </p:cBhvr>
                                      <p:rCtr x="0" y="166"/>
                                    </p:animMotion>
                                  </p:childTnLst>
                                </p:cTn>
                              </p:par>
                            </p:childTnLst>
                          </p:cTn>
                        </p:par>
                        <p:par>
                          <p:cTn id="75" fill="hold">
                            <p:stCondLst>
                              <p:cond delay="1695"/>
                            </p:stCondLst>
                            <p:childTnLst>
                              <p:par>
                                <p:cTn id="76" presetID="56" presetClass="path" presetSubtype="0" decel="50000" fill="hold" nodeType="afterEffect">
                                  <p:stCondLst>
                                    <p:cond delay="0"/>
                                  </p:stCondLst>
                                  <p:childTnLst>
                                    <p:animMotion origin="layout" path="M -0.346 0.166 L -0.199 0.429 " pathEditMode="relative" rAng="0" ptsTypes="AA">
                                      <p:cBhvr>
                                        <p:cTn id="77" dur="886" fill="hold"/>
                                        <p:tgtEl>
                                          <p:spTgt spid="98574"/>
                                        </p:tgtEl>
                                        <p:attrNameLst>
                                          <p:attrName>ppt_x</p:attrName>
                                          <p:attrName>ppt_y</p:attrName>
                                        </p:attrNameLst>
                                      </p:cBhvr>
                                      <p:rCtr x="148" y="263"/>
                                    </p:animMotion>
                                  </p:childTnLst>
                                </p:cTn>
                              </p:par>
                            </p:childTnLst>
                          </p:cTn>
                        </p:par>
                        <p:par>
                          <p:cTn id="78" fill="hold">
                            <p:stCondLst>
                              <p:cond delay="2581"/>
                            </p:stCondLst>
                            <p:childTnLst>
                              <p:par>
                                <p:cTn id="79" presetID="1" presetClass="entr" presetSubtype="0" fill="hold" nodeType="afterEffect">
                                  <p:stCondLst>
                                    <p:cond delay="0"/>
                                  </p:stCondLst>
                                  <p:childTnLst>
                                    <p:set>
                                      <p:cBhvr>
                                        <p:cTn id="80" dur="1" fill="hold">
                                          <p:stCondLst>
                                            <p:cond delay="0"/>
                                          </p:stCondLst>
                                        </p:cTn>
                                        <p:tgtEl>
                                          <p:spTgt spid="98586"/>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35" presetClass="path" presetSubtype="0" accel="50000" fill="hold" nodeType="clickEffect">
                                  <p:stCondLst>
                                    <p:cond delay="0"/>
                                  </p:stCondLst>
                                  <p:childTnLst>
                                    <p:animMotion origin="layout" path="M 0.000 0.000 L -0.360 0.000 " pathEditMode="relative" rAng="0" ptsTypes="AA">
                                      <p:cBhvr>
                                        <p:cTn id="84" dur="1297" fill="hold"/>
                                        <p:tgtEl>
                                          <p:spTgt spid="98573"/>
                                        </p:tgtEl>
                                        <p:attrNameLst>
                                          <p:attrName>ppt_x</p:attrName>
                                          <p:attrName>ppt_y</p:attrName>
                                        </p:attrNameLst>
                                      </p:cBhvr>
                                      <p:rCtr x="-360" y="0"/>
                                    </p:animMotion>
                                  </p:childTnLst>
                                </p:cTn>
                              </p:par>
                            </p:childTnLst>
                          </p:cTn>
                        </p:par>
                        <p:par>
                          <p:cTn id="85" fill="hold">
                            <p:stCondLst>
                              <p:cond delay="1297"/>
                            </p:stCondLst>
                            <p:childTnLst>
                              <p:par>
                                <p:cTn id="86" presetID="42" presetClass="path" presetSubtype="0" fill="hold" nodeType="afterEffect">
                                  <p:stCondLst>
                                    <p:cond delay="0"/>
                                  </p:stCondLst>
                                  <p:childTnLst>
                                    <p:animMotion origin="layout" path="M -0.360 0.000 L -0.360 0.166 " pathEditMode="relative" rAng="0" ptsTypes="AA">
                                      <p:cBhvr>
                                        <p:cTn id="87" dur="448" fill="hold"/>
                                        <p:tgtEl>
                                          <p:spTgt spid="98573"/>
                                        </p:tgtEl>
                                        <p:attrNameLst>
                                          <p:attrName>ppt_x</p:attrName>
                                          <p:attrName>ppt_y</p:attrName>
                                        </p:attrNameLst>
                                      </p:cBhvr>
                                      <p:rCtr x="0" y="166"/>
                                    </p:animMotion>
                                  </p:childTnLst>
                                </p:cTn>
                              </p:par>
                            </p:childTnLst>
                          </p:cTn>
                        </p:par>
                        <p:par>
                          <p:cTn id="88" fill="hold">
                            <p:stCondLst>
                              <p:cond delay="1745"/>
                            </p:stCondLst>
                            <p:childTnLst>
                              <p:par>
                                <p:cTn id="89" presetID="49" presetClass="path" presetSubtype="0" decel="50000" fill="hold" nodeType="afterEffect">
                                  <p:stCondLst>
                                    <p:cond delay="0"/>
                                  </p:stCondLst>
                                  <p:childTnLst>
                                    <p:animMotion origin="layout" path="M -0.360 0.166 L -0.508 0.429 " pathEditMode="relative" rAng="0" ptsTypes="AA">
                                      <p:cBhvr>
                                        <p:cTn id="90" dur="886" fill="hold"/>
                                        <p:tgtEl>
                                          <p:spTgt spid="98573"/>
                                        </p:tgtEl>
                                        <p:attrNameLst>
                                          <p:attrName>ppt_x</p:attrName>
                                          <p:attrName>ppt_y</p:attrName>
                                        </p:attrNameLst>
                                      </p:cBhvr>
                                      <p:rCtr x="-148" y="263"/>
                                    </p:animMotion>
                                  </p:childTnLst>
                                </p:cTn>
                              </p:par>
                            </p:childTnLst>
                          </p:cTn>
                        </p:par>
                        <p:par>
                          <p:cTn id="91" fill="hold">
                            <p:stCondLst>
                              <p:cond delay="2631"/>
                            </p:stCondLst>
                            <p:childTnLst>
                              <p:par>
                                <p:cTn id="92" presetID="1" presetClass="entr" presetSubtype="0" fill="hold" nodeType="afterEffect">
                                  <p:stCondLst>
                                    <p:cond delay="0"/>
                                  </p:stCondLst>
                                  <p:childTnLst>
                                    <p:set>
                                      <p:cBhvr>
                                        <p:cTn id="93" dur="1" fill="hold">
                                          <p:stCondLst>
                                            <p:cond delay="0"/>
                                          </p:stCondLst>
                                        </p:cTn>
                                        <p:tgtEl>
                                          <p:spTgt spid="98587"/>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35" presetClass="path" presetSubtype="0" accel="50000" fill="hold" nodeType="clickEffect">
                                  <p:stCondLst>
                                    <p:cond delay="0"/>
                                  </p:stCondLst>
                                  <p:childTnLst>
                                    <p:animMotion origin="layout" path="M 0.000 0.000 L -0.374 0.000 " pathEditMode="relative" rAng="0" ptsTypes="AA">
                                      <p:cBhvr>
                                        <p:cTn id="97" dur="1344" fill="hold"/>
                                        <p:tgtEl>
                                          <p:spTgt spid="98572"/>
                                        </p:tgtEl>
                                        <p:attrNameLst>
                                          <p:attrName>ppt_x</p:attrName>
                                          <p:attrName>ppt_y</p:attrName>
                                        </p:attrNameLst>
                                      </p:cBhvr>
                                      <p:rCtr x="-374" y="0"/>
                                    </p:animMotion>
                                  </p:childTnLst>
                                </p:cTn>
                              </p:par>
                            </p:childTnLst>
                          </p:cTn>
                        </p:par>
                        <p:par>
                          <p:cTn id="98" fill="hold">
                            <p:stCondLst>
                              <p:cond delay="1344"/>
                            </p:stCondLst>
                            <p:childTnLst>
                              <p:par>
                                <p:cTn id="99" presetID="42" presetClass="path" presetSubtype="0" fill="hold" nodeType="afterEffect">
                                  <p:stCondLst>
                                    <p:cond delay="0"/>
                                  </p:stCondLst>
                                  <p:childTnLst>
                                    <p:animMotion origin="layout" path="M -0.374 0.000 L -0.374 0.166 " pathEditMode="relative" rAng="0" ptsTypes="AA">
                                      <p:cBhvr>
                                        <p:cTn id="100" dur="448" fill="hold"/>
                                        <p:tgtEl>
                                          <p:spTgt spid="98572"/>
                                        </p:tgtEl>
                                        <p:attrNameLst>
                                          <p:attrName>ppt_x</p:attrName>
                                          <p:attrName>ppt_y</p:attrName>
                                        </p:attrNameLst>
                                      </p:cBhvr>
                                      <p:rCtr x="0" y="166"/>
                                    </p:animMotion>
                                  </p:childTnLst>
                                </p:cTn>
                              </p:par>
                            </p:childTnLst>
                          </p:cTn>
                        </p:par>
                        <p:par>
                          <p:cTn id="101" fill="hold">
                            <p:stCondLst>
                              <p:cond delay="1792"/>
                            </p:stCondLst>
                            <p:childTnLst>
                              <p:par>
                                <p:cTn id="102" presetID="49" presetClass="path" presetSubtype="0" decel="50000" fill="hold" nodeType="afterEffect">
                                  <p:stCondLst>
                                    <p:cond delay="0"/>
                                  </p:stCondLst>
                                  <p:childTnLst>
                                    <p:animMotion origin="layout" path="M -0.374 0.166 L -0.423 0.429 " pathEditMode="relative" rAng="0" ptsTypes="AA">
                                      <p:cBhvr>
                                        <p:cTn id="103" dur="731" fill="hold"/>
                                        <p:tgtEl>
                                          <p:spTgt spid="98572"/>
                                        </p:tgtEl>
                                        <p:attrNameLst>
                                          <p:attrName>ppt_x</p:attrName>
                                          <p:attrName>ppt_y</p:attrName>
                                        </p:attrNameLst>
                                      </p:cBhvr>
                                      <p:rCtr x="-49" y="263"/>
                                    </p:animMotion>
                                  </p:childTnLst>
                                </p:cTn>
                              </p:par>
                            </p:childTnLst>
                          </p:cTn>
                        </p:par>
                        <p:par>
                          <p:cTn id="104" fill="hold">
                            <p:stCondLst>
                              <p:cond delay="2523"/>
                            </p:stCondLst>
                            <p:childTnLst>
                              <p:par>
                                <p:cTn id="105" presetID="1" presetClass="entr" presetSubtype="0" fill="hold" nodeType="afterEffect">
                                  <p:stCondLst>
                                    <p:cond delay="0"/>
                                  </p:stCondLst>
                                  <p:childTnLst>
                                    <p:set>
                                      <p:cBhvr>
                                        <p:cTn id="106" dur="1" fill="hold">
                                          <p:stCondLst>
                                            <p:cond delay="0"/>
                                          </p:stCondLst>
                                        </p:cTn>
                                        <p:tgtEl>
                                          <p:spTgt spid="98588"/>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35" presetClass="path" presetSubtype="0" accel="50000" fill="hold" nodeType="clickEffect">
                                  <p:stCondLst>
                                    <p:cond delay="0"/>
                                  </p:stCondLst>
                                  <p:childTnLst>
                                    <p:animMotion origin="layout" path="M 0.000 0.000 L -0.390 0.000 " pathEditMode="relative" rAng="0" ptsTypes="AA">
                                      <p:cBhvr>
                                        <p:cTn id="110" dur="1404" fill="hold"/>
                                        <p:tgtEl>
                                          <p:spTgt spid="98571"/>
                                        </p:tgtEl>
                                        <p:attrNameLst>
                                          <p:attrName>ppt_x</p:attrName>
                                          <p:attrName>ppt_y</p:attrName>
                                        </p:attrNameLst>
                                      </p:cBhvr>
                                      <p:rCtr x="-390" y="0"/>
                                    </p:animMotion>
                                  </p:childTnLst>
                                </p:cTn>
                              </p:par>
                            </p:childTnLst>
                          </p:cTn>
                        </p:par>
                        <p:par>
                          <p:cTn id="111" fill="hold">
                            <p:stCondLst>
                              <p:cond delay="1404"/>
                            </p:stCondLst>
                            <p:childTnLst>
                              <p:par>
                                <p:cTn id="112" presetID="42" presetClass="path" presetSubtype="0" fill="hold" nodeType="afterEffect">
                                  <p:stCondLst>
                                    <p:cond delay="0"/>
                                  </p:stCondLst>
                                  <p:childTnLst>
                                    <p:animMotion origin="layout" path="M -0.390 0.000 L -0.390 0.166 " pathEditMode="relative" rAng="0" ptsTypes="AA">
                                      <p:cBhvr>
                                        <p:cTn id="113" dur="448" fill="hold"/>
                                        <p:tgtEl>
                                          <p:spTgt spid="98571"/>
                                        </p:tgtEl>
                                        <p:attrNameLst>
                                          <p:attrName>ppt_x</p:attrName>
                                          <p:attrName>ppt_y</p:attrName>
                                        </p:attrNameLst>
                                      </p:cBhvr>
                                      <p:rCtr x="0" y="166"/>
                                    </p:animMotion>
                                  </p:childTnLst>
                                </p:cTn>
                              </p:par>
                            </p:childTnLst>
                          </p:cTn>
                        </p:par>
                        <p:par>
                          <p:cTn id="114" fill="hold">
                            <p:stCondLst>
                              <p:cond delay="1852"/>
                            </p:stCondLst>
                            <p:childTnLst>
                              <p:par>
                                <p:cTn id="115" presetID="49" presetClass="path" presetSubtype="0" decel="50000" fill="hold" nodeType="afterEffect">
                                  <p:stCondLst>
                                    <p:cond delay="0"/>
                                  </p:stCondLst>
                                  <p:childTnLst>
                                    <p:animMotion origin="layout" path="M -0.390 0.166 L -0.439 0.387 " pathEditMode="relative" rAng="0" ptsTypes="AA">
                                      <p:cBhvr>
                                        <p:cTn id="116" dur="622" fill="hold"/>
                                        <p:tgtEl>
                                          <p:spTgt spid="98571"/>
                                        </p:tgtEl>
                                        <p:attrNameLst>
                                          <p:attrName>ppt_x</p:attrName>
                                          <p:attrName>ppt_y</p:attrName>
                                        </p:attrNameLst>
                                      </p:cBhvr>
                                      <p:rCtr x="-49" y="221"/>
                                    </p:animMotion>
                                  </p:childTnLst>
                                </p:cTn>
                              </p:par>
                            </p:childTnLst>
                          </p:cTn>
                        </p:par>
                        <p:par>
                          <p:cTn id="117" fill="hold">
                            <p:stCondLst>
                              <p:cond delay="2474"/>
                            </p:stCondLst>
                            <p:childTnLst>
                              <p:par>
                                <p:cTn id="118" presetID="1" presetClass="entr" presetSubtype="0" fill="hold" nodeType="afterEffect">
                                  <p:stCondLst>
                                    <p:cond delay="0"/>
                                  </p:stCondLst>
                                  <p:childTnLst>
                                    <p:set>
                                      <p:cBhvr>
                                        <p:cTn id="119" dur="1" fill="hold">
                                          <p:stCondLst>
                                            <p:cond delay="0"/>
                                          </p:stCondLst>
                                        </p:cTn>
                                        <p:tgtEl>
                                          <p:spTgt spid="98589"/>
                                        </p:tgtEl>
                                        <p:attrNameLst>
                                          <p:attrName>style.visibility</p:attrName>
                                        </p:attrNameLst>
                                      </p:cBhvr>
                                      <p:to>
                                        <p:strVal val="visible"/>
                                      </p:to>
                                    </p:set>
                                  </p:childTnLst>
                                </p:cTn>
                              </p:par>
                            </p:childTnLst>
                          </p:cTn>
                        </p:par>
                      </p:childTnLst>
                    </p:cTn>
                  </p:par>
                  <p:par>
                    <p:cTn id="120" fill="hold">
                      <p:stCondLst>
                        <p:cond delay="indefinite"/>
                      </p:stCondLst>
                      <p:childTnLst>
                        <p:par>
                          <p:cTn id="121" fill="hold">
                            <p:stCondLst>
                              <p:cond delay="0"/>
                            </p:stCondLst>
                            <p:childTnLst>
                              <p:par>
                                <p:cTn id="122" presetID="35" presetClass="path" presetSubtype="0" accel="50000" fill="hold" nodeType="clickEffect">
                                  <p:stCondLst>
                                    <p:cond delay="0"/>
                                  </p:stCondLst>
                                  <p:childTnLst>
                                    <p:animMotion origin="layout" path="M 0.000 0.000 L -0.403 0.000 " pathEditMode="relative" rAng="0" ptsTypes="AA">
                                      <p:cBhvr>
                                        <p:cTn id="123" dur="1452" fill="hold"/>
                                        <p:tgtEl>
                                          <p:spTgt spid="98570"/>
                                        </p:tgtEl>
                                        <p:attrNameLst>
                                          <p:attrName>ppt_x</p:attrName>
                                          <p:attrName>ppt_y</p:attrName>
                                        </p:attrNameLst>
                                      </p:cBhvr>
                                      <p:rCtr x="-403" y="0"/>
                                    </p:animMotion>
                                  </p:childTnLst>
                                </p:cTn>
                              </p:par>
                            </p:childTnLst>
                          </p:cTn>
                        </p:par>
                        <p:par>
                          <p:cTn id="124" fill="hold">
                            <p:stCondLst>
                              <p:cond delay="1452"/>
                            </p:stCondLst>
                            <p:childTnLst>
                              <p:par>
                                <p:cTn id="125" presetID="42" presetClass="path" presetSubtype="0" fill="hold" nodeType="afterEffect">
                                  <p:stCondLst>
                                    <p:cond delay="0"/>
                                  </p:stCondLst>
                                  <p:childTnLst>
                                    <p:animMotion origin="layout" path="M -0.403 0.000 L -0.403 0.166 " pathEditMode="relative" rAng="0" ptsTypes="AA">
                                      <p:cBhvr>
                                        <p:cTn id="126" dur="448" fill="hold"/>
                                        <p:tgtEl>
                                          <p:spTgt spid="98570"/>
                                        </p:tgtEl>
                                        <p:attrNameLst>
                                          <p:attrName>ppt_x</p:attrName>
                                          <p:attrName>ppt_y</p:attrName>
                                        </p:attrNameLst>
                                      </p:cBhvr>
                                      <p:rCtr x="0" y="166"/>
                                    </p:animMotion>
                                  </p:childTnLst>
                                </p:cTn>
                              </p:par>
                            </p:childTnLst>
                          </p:cTn>
                        </p:par>
                        <p:par>
                          <p:cTn id="127" fill="hold">
                            <p:stCondLst>
                              <p:cond delay="1900"/>
                            </p:stCondLst>
                            <p:childTnLst>
                              <p:par>
                                <p:cTn id="128" presetID="49" presetClass="path" presetSubtype="0" decel="50000" fill="hold" nodeType="afterEffect">
                                  <p:stCondLst>
                                    <p:cond delay="0"/>
                                  </p:stCondLst>
                                  <p:childTnLst>
                                    <p:animMotion origin="layout" path="M -0.403 0.166 L -0.551 0.387 " pathEditMode="relative" rAng="0" ptsTypes="AA">
                                      <p:cBhvr>
                                        <p:cTn id="129" dur="798" fill="hold"/>
                                        <p:tgtEl>
                                          <p:spTgt spid="98570"/>
                                        </p:tgtEl>
                                        <p:attrNameLst>
                                          <p:attrName>ppt_x</p:attrName>
                                          <p:attrName>ppt_y</p:attrName>
                                        </p:attrNameLst>
                                      </p:cBhvr>
                                      <p:rCtr x="-148" y="221"/>
                                    </p:animMotion>
                                  </p:childTnLst>
                                </p:cTn>
                              </p:par>
                            </p:childTnLst>
                          </p:cTn>
                        </p:par>
                        <p:par>
                          <p:cTn id="130" fill="hold">
                            <p:stCondLst>
                              <p:cond delay="2698"/>
                            </p:stCondLst>
                            <p:childTnLst>
                              <p:par>
                                <p:cTn id="131" presetID="1" presetClass="entr" presetSubtype="0" fill="hold" nodeType="afterEffect">
                                  <p:stCondLst>
                                    <p:cond delay="0"/>
                                  </p:stCondLst>
                                  <p:childTnLst>
                                    <p:set>
                                      <p:cBhvr>
                                        <p:cTn id="132" dur="1" fill="hold">
                                          <p:stCondLst>
                                            <p:cond delay="0"/>
                                          </p:stCondLst>
                                        </p:cTn>
                                        <p:tgtEl>
                                          <p:spTgt spid="98590"/>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35" presetClass="path" presetSubtype="0" accel="50000" fill="hold" nodeType="clickEffect">
                                  <p:stCondLst>
                                    <p:cond delay="0"/>
                                  </p:stCondLst>
                                  <p:childTnLst>
                                    <p:animMotion origin="layout" path="M 0.000 0.000 L -0.419 0.000 " pathEditMode="relative" rAng="0" ptsTypes="AA">
                                      <p:cBhvr>
                                        <p:cTn id="136" dur="1507" fill="hold"/>
                                        <p:tgtEl>
                                          <p:spTgt spid="98569"/>
                                        </p:tgtEl>
                                        <p:attrNameLst>
                                          <p:attrName>ppt_x</p:attrName>
                                          <p:attrName>ppt_y</p:attrName>
                                        </p:attrNameLst>
                                      </p:cBhvr>
                                      <p:rCtr x="-419" y="0"/>
                                    </p:animMotion>
                                  </p:childTnLst>
                                </p:cTn>
                              </p:par>
                            </p:childTnLst>
                          </p:cTn>
                        </p:par>
                        <p:par>
                          <p:cTn id="137" fill="hold">
                            <p:stCondLst>
                              <p:cond delay="1507"/>
                            </p:stCondLst>
                            <p:childTnLst>
                              <p:par>
                                <p:cTn id="138" presetID="42" presetClass="path" presetSubtype="0" fill="hold" nodeType="afterEffect">
                                  <p:stCondLst>
                                    <p:cond delay="0"/>
                                  </p:stCondLst>
                                  <p:childTnLst>
                                    <p:animMotion origin="layout" path="M -0.419 0.000 L -0.419 0.166 " pathEditMode="relative" rAng="0" ptsTypes="AA">
                                      <p:cBhvr>
                                        <p:cTn id="139" dur="448" fill="hold"/>
                                        <p:tgtEl>
                                          <p:spTgt spid="98569"/>
                                        </p:tgtEl>
                                        <p:attrNameLst>
                                          <p:attrName>ppt_x</p:attrName>
                                          <p:attrName>ppt_y</p:attrName>
                                        </p:attrNameLst>
                                      </p:cBhvr>
                                      <p:rCtr x="0" y="166"/>
                                    </p:animMotion>
                                  </p:childTnLst>
                                </p:cTn>
                              </p:par>
                            </p:childTnLst>
                          </p:cTn>
                        </p:par>
                        <p:par>
                          <p:cTn id="140" fill="hold">
                            <p:stCondLst>
                              <p:cond delay="1955"/>
                            </p:stCondLst>
                            <p:childTnLst>
                              <p:par>
                                <p:cTn id="141" presetID="49" presetClass="path" presetSubtype="0" decel="50000" fill="hold" nodeType="afterEffect">
                                  <p:stCondLst>
                                    <p:cond delay="0"/>
                                  </p:stCondLst>
                                  <p:childTnLst>
                                    <p:animMotion origin="layout" path="M -0.419 0.166 L -0.632 0.429 " pathEditMode="relative" rAng="0" ptsTypes="AA">
                                      <p:cBhvr>
                                        <p:cTn id="142" dur="1045" fill="hold"/>
                                        <p:tgtEl>
                                          <p:spTgt spid="98569"/>
                                        </p:tgtEl>
                                        <p:attrNameLst>
                                          <p:attrName>ppt_x</p:attrName>
                                          <p:attrName>ppt_y</p:attrName>
                                        </p:attrNameLst>
                                      </p:cBhvr>
                                      <p:rCtr x="-213" y="263"/>
                                    </p:animMotion>
                                  </p:childTnLst>
                                </p:cTn>
                              </p:par>
                            </p:childTnLst>
                          </p:cTn>
                        </p:par>
                        <p:par>
                          <p:cTn id="143" fill="hold">
                            <p:stCondLst>
                              <p:cond delay="3000"/>
                            </p:stCondLst>
                            <p:childTnLst>
                              <p:par>
                                <p:cTn id="144" presetID="1" presetClass="entr" presetSubtype="0" fill="hold" nodeType="afterEffect">
                                  <p:stCondLst>
                                    <p:cond delay="0"/>
                                  </p:stCondLst>
                                  <p:childTnLst>
                                    <p:set>
                                      <p:cBhvr>
                                        <p:cTn id="145" dur="1" fill="hold">
                                          <p:stCondLst>
                                            <p:cond delay="0"/>
                                          </p:stCondLst>
                                        </p:cTn>
                                        <p:tgtEl>
                                          <p:spTgt spid="985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3440112" y="3398837"/>
            <a:ext cx="2979534" cy="664797"/>
          </a:xfrm>
          <a:prstGeom prst="rect">
            <a:avLst/>
          </a:prstGeom>
          <a:noFill/>
        </p:spPr>
        <p:txBody>
          <a:bodyPr wrap="none" rtlCol="0">
            <a:spAutoFit/>
          </a:bodyPr>
          <a:lstStyle/>
          <a:p>
            <a:r>
              <a:rPr lang="en-US" sz="4000" dirty="0">
                <a:solidFill>
                  <a:schemeClr val="bg1"/>
                </a:solidFill>
              </a:rPr>
              <a:t>To the code!</a:t>
            </a:r>
          </a:p>
        </p:txBody>
      </p:sp>
    </p:spTree>
    <p:extLst>
      <p:ext uri="{BB962C8B-B14F-4D97-AF65-F5344CB8AC3E}">
        <p14:creationId xmlns:p14="http://schemas.microsoft.com/office/powerpoint/2010/main" val="3670938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Rectangle 2"/>
          <p:cNvSpPr>
            <a:spLocks noGrp="1" noChangeArrowheads="1"/>
          </p:cNvSpPr>
          <p:nvPr>
            <p:ph type="title"/>
          </p:nvPr>
        </p:nvSpPr>
        <p:spPr/>
        <p:txBody>
          <a:bodyPr/>
          <a:lstStyle/>
          <a:p>
            <a:pPr eaLnBrk="1" hangingPunct="1">
              <a:defRPr/>
            </a:pPr>
            <a:r>
              <a:rPr lang="en-US" dirty="0"/>
              <a:t>Putting Data In An Array</a:t>
            </a:r>
            <a:endParaRPr lang="en-US" dirty="0">
              <a:cs typeface="+mj-cs"/>
            </a:endParaRPr>
          </a:p>
        </p:txBody>
      </p:sp>
      <p:sp>
        <p:nvSpPr>
          <p:cNvPr id="3" name="Content Placeholder 2">
            <a:extLst>
              <a:ext uri="{FF2B5EF4-FFF2-40B4-BE49-F238E27FC236}">
                <a16:creationId xmlns:a16="http://schemas.microsoft.com/office/drawing/2014/main" id="{887E5775-626B-874C-ABD7-C755ACD4F52E}"/>
              </a:ext>
            </a:extLst>
          </p:cNvPr>
          <p:cNvSpPr>
            <a:spLocks noGrp="1"/>
          </p:cNvSpPr>
          <p:nvPr>
            <p:ph idx="1"/>
          </p:nvPr>
        </p:nvSpPr>
        <p:spPr/>
        <p:txBody>
          <a:bodyPr/>
          <a:lstStyle/>
          <a:p>
            <a:endParaRPr lang="en-US"/>
          </a:p>
        </p:txBody>
      </p:sp>
      <p:sp>
        <p:nvSpPr>
          <p:cNvPr id="5" name="Rectangle 4">
            <a:extLst>
              <a:ext uri="{FF2B5EF4-FFF2-40B4-BE49-F238E27FC236}">
                <a16:creationId xmlns:a16="http://schemas.microsoft.com/office/drawing/2014/main" id="{02173E3B-0CB4-A147-84C8-F9E6C2FBAE91}"/>
              </a:ext>
            </a:extLst>
          </p:cNvPr>
          <p:cNvSpPr/>
          <p:nvPr/>
        </p:nvSpPr>
        <p:spPr>
          <a:xfrm>
            <a:off x="0" y="0"/>
            <a:ext cx="10080625" cy="7666037"/>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62127EC-C792-1546-8623-CC30CC06E577}"/>
              </a:ext>
            </a:extLst>
          </p:cNvPr>
          <p:cNvSpPr txBox="1"/>
          <p:nvPr/>
        </p:nvSpPr>
        <p:spPr>
          <a:xfrm>
            <a:off x="2144712" y="3398837"/>
            <a:ext cx="5918608" cy="664797"/>
          </a:xfrm>
          <a:prstGeom prst="rect">
            <a:avLst/>
          </a:prstGeom>
          <a:noFill/>
        </p:spPr>
        <p:txBody>
          <a:bodyPr wrap="none" rtlCol="0">
            <a:spAutoFit/>
          </a:bodyPr>
          <a:lstStyle/>
          <a:p>
            <a:r>
              <a:rPr lang="en-US" sz="4000" dirty="0">
                <a:solidFill>
                  <a:schemeClr val="bg1"/>
                </a:solidFill>
              </a:rPr>
              <a:t>Imagine a better world….</a:t>
            </a:r>
          </a:p>
        </p:txBody>
      </p:sp>
    </p:spTree>
    <p:extLst>
      <p:ext uri="{BB962C8B-B14F-4D97-AF65-F5344CB8AC3E}">
        <p14:creationId xmlns:p14="http://schemas.microsoft.com/office/powerpoint/2010/main" val="31693886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248089"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167464" y="3449745"/>
            <a:ext cx="10248089" cy="6601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err="1">
                <a:solidFill>
                  <a:schemeClr val="bg1"/>
                </a:solidFill>
                <a:latin typeface="Courier"/>
                <a:cs typeface="Courier"/>
              </a:rPr>
              <a:t>ArrayLists</a:t>
            </a:r>
            <a:endParaRPr lang="en-US" sz="3968" dirty="0">
              <a:solidFill>
                <a:schemeClr val="bg1"/>
              </a:solidFill>
              <a:latin typeface="Courier"/>
              <a:cs typeface="Courier"/>
            </a:endParaRPr>
          </a:p>
        </p:txBody>
      </p:sp>
    </p:spTree>
    <p:extLst>
      <p:ext uri="{BB962C8B-B14F-4D97-AF65-F5344CB8AC3E}">
        <p14:creationId xmlns:p14="http://schemas.microsoft.com/office/powerpoint/2010/main" val="489949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body" idx="1"/>
          </p:nvPr>
        </p:nvSpPr>
        <p:spPr>
          <a:xfrm>
            <a:off x="504824" y="1189037"/>
            <a:ext cx="9070975" cy="4989513"/>
          </a:xfrm>
          <a:ln/>
        </p:spPr>
        <p:txBody>
          <a:bodyPr/>
          <a:lstStyle/>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An ordered, resizable list of information</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Homogeneous</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Can add and remove elements (among other cool functionality)</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Can store any </a:t>
            </a:r>
            <a:r>
              <a:rPr lang="en-US" altLang="en-US" b="1" dirty="0"/>
              <a:t>object</a:t>
            </a:r>
            <a:r>
              <a:rPr lang="en-US" altLang="en-US" dirty="0"/>
              <a:t> type</a:t>
            </a:r>
          </a:p>
          <a:p>
            <a:pPr marL="431800" indent="-323850">
              <a:buSzPct val="45000"/>
              <a:buFont typeface="Wingdings" charset="2"/>
              <a:buChar cha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pPr>
            <a:r>
              <a:rPr lang="en-US" altLang="en-US" dirty="0"/>
              <a:t>Requires importing </a:t>
            </a:r>
            <a:r>
              <a:rPr lang="en-US" altLang="en-US" b="1" dirty="0" err="1"/>
              <a:t>java.util</a:t>
            </a:r>
            <a:r>
              <a:rPr lang="en-US" altLang="en-US" b="1" dirty="0"/>
              <a:t>.*</a:t>
            </a:r>
            <a:r>
              <a:rPr lang="en-US" altLang="en-US" dirty="0"/>
              <a:t>;</a:t>
            </a:r>
          </a:p>
        </p:txBody>
      </p:sp>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a:t>
            </a:r>
            <a:endParaRPr lang="en-US" sz="4600" b="1" dirty="0">
              <a:latin typeface="Courier" charset="0"/>
              <a:ea typeface="Courier" charset="0"/>
              <a:cs typeface="Courier" charset="0"/>
            </a:endParaRPr>
          </a:p>
        </p:txBody>
      </p:sp>
    </p:spTree>
    <p:extLst>
      <p:ext uri="{BB962C8B-B14F-4D97-AF65-F5344CB8AC3E}">
        <p14:creationId xmlns:p14="http://schemas.microsoft.com/office/powerpoint/2010/main" val="139855655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46">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4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14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14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14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14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6" grpId="0" build="p"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p:txBody>
      </p:sp>
    </p:spTree>
    <p:extLst>
      <p:ext uri="{BB962C8B-B14F-4D97-AF65-F5344CB8AC3E}">
        <p14:creationId xmlns:p14="http://schemas.microsoft.com/office/powerpoint/2010/main" val="14667014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rgbClr val="FF0000"/>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141236165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rgbClr val="FF0000"/>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
        <p:nvSpPr>
          <p:cNvPr id="4" name="Text Box 4"/>
          <p:cNvSpPr txBox="1">
            <a:spLocks noChangeArrowheads="1"/>
          </p:cNvSpPr>
          <p:nvPr/>
        </p:nvSpPr>
        <p:spPr bwMode="auto">
          <a:xfrm>
            <a:off x="3592512" y="2255837"/>
            <a:ext cx="2743200" cy="1111250"/>
          </a:xfrm>
          <a:prstGeom prst="rect">
            <a:avLst/>
          </a:prstGeom>
          <a:solidFill>
            <a:srgbClr val="FFFFFF"/>
          </a:solidFill>
          <a:ln w="36720" cap="flat">
            <a:solidFill>
              <a:srgbClr val="000000"/>
            </a:solidFill>
            <a:round/>
            <a:headEnd/>
            <a:tailEnd/>
          </a:ln>
          <a:effectLst>
            <a:outerShdw blurRad="63500" dist="152735" dir="2700000" algn="ctr" rotWithShape="0">
              <a:srgbClr val="808080"/>
            </a:outerShdw>
          </a:effectLst>
        </p:spPr>
        <p:txBody>
          <a:bodyPr lIns="108000" tIns="63000" rIns="108000" bIns="63000"/>
          <a:lstStyle>
            <a:lvl1pPr>
              <a:tabLst>
                <a:tab pos="723900" algn="l"/>
                <a:tab pos="1447800" algn="l"/>
                <a:tab pos="2171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2400" dirty="0">
                <a:solidFill>
                  <a:srgbClr val="0000FF"/>
                </a:solidFill>
                <a:latin typeface="Purisa" charset="0"/>
              </a:rPr>
              <a:t>Type of thing your </a:t>
            </a:r>
            <a:r>
              <a:rPr lang="en-US" altLang="en-US" sz="2400" dirty="0" err="1">
                <a:solidFill>
                  <a:srgbClr val="0000FF"/>
                </a:solidFill>
                <a:latin typeface="Purisa" charset="0"/>
              </a:rPr>
              <a:t>ArrayList</a:t>
            </a:r>
            <a:r>
              <a:rPr lang="en-US" altLang="en-US" sz="2400" dirty="0">
                <a:solidFill>
                  <a:srgbClr val="0000FF"/>
                </a:solidFill>
                <a:latin typeface="Purisa" charset="0"/>
              </a:rPr>
              <a:t> will store.</a:t>
            </a:r>
          </a:p>
        </p:txBody>
      </p:sp>
      <p:sp>
        <p:nvSpPr>
          <p:cNvPr id="7" name="Freeform 6"/>
          <p:cNvSpPr/>
          <p:nvPr/>
        </p:nvSpPr>
        <p:spPr>
          <a:xfrm>
            <a:off x="2247533" y="2581021"/>
            <a:ext cx="1344979" cy="1170432"/>
          </a:xfrm>
          <a:custGeom>
            <a:avLst/>
            <a:gdLst>
              <a:gd name="connsiteX0" fmla="*/ 1344979 w 1344979"/>
              <a:gd name="connsiteY0" fmla="*/ 0 h 1170432"/>
              <a:gd name="connsiteX1" fmla="*/ 1296211 w 1344979"/>
              <a:gd name="connsiteY1" fmla="*/ 12192 h 1170432"/>
              <a:gd name="connsiteX2" fmla="*/ 771955 w 1344979"/>
              <a:gd name="connsiteY2" fmla="*/ 48768 h 1170432"/>
              <a:gd name="connsiteX3" fmla="*/ 674419 w 1344979"/>
              <a:gd name="connsiteY3" fmla="*/ 97536 h 1170432"/>
              <a:gd name="connsiteX4" fmla="*/ 637843 w 1344979"/>
              <a:gd name="connsiteY4" fmla="*/ 109728 h 1170432"/>
              <a:gd name="connsiteX5" fmla="*/ 601267 w 1344979"/>
              <a:gd name="connsiteY5" fmla="*/ 134112 h 1170432"/>
              <a:gd name="connsiteX6" fmla="*/ 564691 w 1344979"/>
              <a:gd name="connsiteY6" fmla="*/ 146304 h 1170432"/>
              <a:gd name="connsiteX7" fmla="*/ 491539 w 1344979"/>
              <a:gd name="connsiteY7" fmla="*/ 195072 h 1170432"/>
              <a:gd name="connsiteX8" fmla="*/ 454963 w 1344979"/>
              <a:gd name="connsiteY8" fmla="*/ 219456 h 1170432"/>
              <a:gd name="connsiteX9" fmla="*/ 418387 w 1344979"/>
              <a:gd name="connsiteY9" fmla="*/ 243840 h 1170432"/>
              <a:gd name="connsiteX10" fmla="*/ 320851 w 1344979"/>
              <a:gd name="connsiteY10" fmla="*/ 390144 h 1170432"/>
              <a:gd name="connsiteX11" fmla="*/ 296467 w 1344979"/>
              <a:gd name="connsiteY11" fmla="*/ 426720 h 1170432"/>
              <a:gd name="connsiteX12" fmla="*/ 259891 w 1344979"/>
              <a:gd name="connsiteY12" fmla="*/ 536448 h 1170432"/>
              <a:gd name="connsiteX13" fmla="*/ 247699 w 1344979"/>
              <a:gd name="connsiteY13" fmla="*/ 573024 h 1170432"/>
              <a:gd name="connsiteX14" fmla="*/ 235507 w 1344979"/>
              <a:gd name="connsiteY14" fmla="*/ 731520 h 1170432"/>
              <a:gd name="connsiteX15" fmla="*/ 223315 w 1344979"/>
              <a:gd name="connsiteY15" fmla="*/ 792480 h 1170432"/>
              <a:gd name="connsiteX16" fmla="*/ 211123 w 1344979"/>
              <a:gd name="connsiteY16" fmla="*/ 914400 h 1170432"/>
              <a:gd name="connsiteX17" fmla="*/ 198931 w 1344979"/>
              <a:gd name="connsiteY17" fmla="*/ 1121664 h 1170432"/>
              <a:gd name="connsiteX18" fmla="*/ 137971 w 1344979"/>
              <a:gd name="connsiteY18" fmla="*/ 1024128 h 1170432"/>
              <a:gd name="connsiteX19" fmla="*/ 77011 w 1344979"/>
              <a:gd name="connsiteY19" fmla="*/ 975360 h 1170432"/>
              <a:gd name="connsiteX20" fmla="*/ 3859 w 1344979"/>
              <a:gd name="connsiteY20" fmla="*/ 926592 h 1170432"/>
              <a:gd name="connsiteX21" fmla="*/ 40435 w 1344979"/>
              <a:gd name="connsiteY21" fmla="*/ 963168 h 1170432"/>
              <a:gd name="connsiteX22" fmla="*/ 64819 w 1344979"/>
              <a:gd name="connsiteY22" fmla="*/ 999744 h 1170432"/>
              <a:gd name="connsiteX23" fmla="*/ 101395 w 1344979"/>
              <a:gd name="connsiteY23" fmla="*/ 1024128 h 1170432"/>
              <a:gd name="connsiteX24" fmla="*/ 137971 w 1344979"/>
              <a:gd name="connsiteY24" fmla="*/ 1072896 h 1170432"/>
              <a:gd name="connsiteX25" fmla="*/ 186739 w 1344979"/>
              <a:gd name="connsiteY25" fmla="*/ 1146048 h 1170432"/>
              <a:gd name="connsiteX26" fmla="*/ 223315 w 1344979"/>
              <a:gd name="connsiteY26" fmla="*/ 1170432 h 1170432"/>
              <a:gd name="connsiteX27" fmla="*/ 259891 w 1344979"/>
              <a:gd name="connsiteY27" fmla="*/ 1158240 h 1170432"/>
              <a:gd name="connsiteX28" fmla="*/ 272083 w 1344979"/>
              <a:gd name="connsiteY28" fmla="*/ 1109472 h 1170432"/>
              <a:gd name="connsiteX29" fmla="*/ 296467 w 1344979"/>
              <a:gd name="connsiteY29" fmla="*/ 1072896 h 1170432"/>
              <a:gd name="connsiteX30" fmla="*/ 406195 w 1344979"/>
              <a:gd name="connsiteY30" fmla="*/ 1024128 h 1170432"/>
              <a:gd name="connsiteX31" fmla="*/ 442771 w 1344979"/>
              <a:gd name="connsiteY31" fmla="*/ 999744 h 1170432"/>
              <a:gd name="connsiteX32" fmla="*/ 564691 w 1344979"/>
              <a:gd name="connsiteY32" fmla="*/ 963168 h 1170432"/>
              <a:gd name="connsiteX33" fmla="*/ 589075 w 1344979"/>
              <a:gd name="connsiteY33" fmla="*/ 938784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44979" h="1170432">
                <a:moveTo>
                  <a:pt x="1344979" y="0"/>
                </a:moveTo>
                <a:cubicBezTo>
                  <a:pt x="1328723" y="4064"/>
                  <a:pt x="1312947" y="11376"/>
                  <a:pt x="1296211" y="12192"/>
                </a:cubicBezTo>
                <a:cubicBezTo>
                  <a:pt x="1263037" y="13810"/>
                  <a:pt x="912008" y="-21258"/>
                  <a:pt x="771955" y="48768"/>
                </a:cubicBezTo>
                <a:cubicBezTo>
                  <a:pt x="739443" y="65024"/>
                  <a:pt x="708903" y="86041"/>
                  <a:pt x="674419" y="97536"/>
                </a:cubicBezTo>
                <a:cubicBezTo>
                  <a:pt x="662227" y="101600"/>
                  <a:pt x="649338" y="103981"/>
                  <a:pt x="637843" y="109728"/>
                </a:cubicBezTo>
                <a:cubicBezTo>
                  <a:pt x="624737" y="116281"/>
                  <a:pt x="614373" y="127559"/>
                  <a:pt x="601267" y="134112"/>
                </a:cubicBezTo>
                <a:cubicBezTo>
                  <a:pt x="589772" y="139859"/>
                  <a:pt x="575925" y="140063"/>
                  <a:pt x="564691" y="146304"/>
                </a:cubicBezTo>
                <a:cubicBezTo>
                  <a:pt x="539073" y="160536"/>
                  <a:pt x="515923" y="178816"/>
                  <a:pt x="491539" y="195072"/>
                </a:cubicBezTo>
                <a:lnTo>
                  <a:pt x="454963" y="219456"/>
                </a:lnTo>
                <a:lnTo>
                  <a:pt x="418387" y="243840"/>
                </a:lnTo>
                <a:lnTo>
                  <a:pt x="320851" y="390144"/>
                </a:lnTo>
                <a:cubicBezTo>
                  <a:pt x="312723" y="402336"/>
                  <a:pt x="301101" y="412819"/>
                  <a:pt x="296467" y="426720"/>
                </a:cubicBezTo>
                <a:lnTo>
                  <a:pt x="259891" y="536448"/>
                </a:lnTo>
                <a:lnTo>
                  <a:pt x="247699" y="573024"/>
                </a:lnTo>
                <a:cubicBezTo>
                  <a:pt x="243635" y="625856"/>
                  <a:pt x="241359" y="678856"/>
                  <a:pt x="235507" y="731520"/>
                </a:cubicBezTo>
                <a:cubicBezTo>
                  <a:pt x="233219" y="752116"/>
                  <a:pt x="226054" y="771939"/>
                  <a:pt x="223315" y="792480"/>
                </a:cubicBezTo>
                <a:cubicBezTo>
                  <a:pt x="217917" y="832964"/>
                  <a:pt x="214140" y="873669"/>
                  <a:pt x="211123" y="914400"/>
                </a:cubicBezTo>
                <a:cubicBezTo>
                  <a:pt x="206011" y="983418"/>
                  <a:pt x="202995" y="1052576"/>
                  <a:pt x="198931" y="1121664"/>
                </a:cubicBezTo>
                <a:cubicBezTo>
                  <a:pt x="169913" y="1034611"/>
                  <a:pt x="195933" y="1062769"/>
                  <a:pt x="137971" y="1024128"/>
                </a:cubicBezTo>
                <a:cubicBezTo>
                  <a:pt x="92916" y="956546"/>
                  <a:pt x="139365" y="1010001"/>
                  <a:pt x="77011" y="975360"/>
                </a:cubicBezTo>
                <a:cubicBezTo>
                  <a:pt x="51393" y="961128"/>
                  <a:pt x="-16863" y="905870"/>
                  <a:pt x="3859" y="926592"/>
                </a:cubicBezTo>
                <a:cubicBezTo>
                  <a:pt x="16051" y="938784"/>
                  <a:pt x="29397" y="949922"/>
                  <a:pt x="40435" y="963168"/>
                </a:cubicBezTo>
                <a:cubicBezTo>
                  <a:pt x="49816" y="974425"/>
                  <a:pt x="54458" y="989383"/>
                  <a:pt x="64819" y="999744"/>
                </a:cubicBezTo>
                <a:cubicBezTo>
                  <a:pt x="75180" y="1010105"/>
                  <a:pt x="91034" y="1013767"/>
                  <a:pt x="101395" y="1024128"/>
                </a:cubicBezTo>
                <a:cubicBezTo>
                  <a:pt x="115763" y="1038496"/>
                  <a:pt x="126318" y="1056249"/>
                  <a:pt x="137971" y="1072896"/>
                </a:cubicBezTo>
                <a:cubicBezTo>
                  <a:pt x="154777" y="1096904"/>
                  <a:pt x="162355" y="1129792"/>
                  <a:pt x="186739" y="1146048"/>
                </a:cubicBezTo>
                <a:lnTo>
                  <a:pt x="223315" y="1170432"/>
                </a:lnTo>
                <a:cubicBezTo>
                  <a:pt x="235507" y="1166368"/>
                  <a:pt x="251863" y="1168275"/>
                  <a:pt x="259891" y="1158240"/>
                </a:cubicBezTo>
                <a:cubicBezTo>
                  <a:pt x="270359" y="1145156"/>
                  <a:pt x="265482" y="1124873"/>
                  <a:pt x="272083" y="1109472"/>
                </a:cubicBezTo>
                <a:cubicBezTo>
                  <a:pt x="277855" y="1096004"/>
                  <a:pt x="286106" y="1083257"/>
                  <a:pt x="296467" y="1072896"/>
                </a:cubicBezTo>
                <a:cubicBezTo>
                  <a:pt x="346095" y="1023268"/>
                  <a:pt x="333761" y="1072417"/>
                  <a:pt x="406195" y="1024128"/>
                </a:cubicBezTo>
                <a:cubicBezTo>
                  <a:pt x="418387" y="1016000"/>
                  <a:pt x="429303" y="1005516"/>
                  <a:pt x="442771" y="999744"/>
                </a:cubicBezTo>
                <a:cubicBezTo>
                  <a:pt x="471779" y="987312"/>
                  <a:pt x="544202" y="983657"/>
                  <a:pt x="564691" y="963168"/>
                </a:cubicBezTo>
                <a:lnTo>
                  <a:pt x="589075" y="938784"/>
                </a:lnTo>
              </a:path>
            </a:pathLst>
          </a:custGeom>
          <a:noFill/>
          <a:ln w="38100">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522452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rgbClr val="FF0000"/>
                </a:solidFill>
                <a:latin typeface="Courier" charset="0"/>
                <a:ea typeface="Courier" charset="0"/>
                <a:cs typeface="Courier" charset="0"/>
              </a:rPr>
              <a:t>myArrayList</a:t>
            </a:r>
            <a:r>
              <a:rPr lang="en-US" altLang="en-US" sz="2200" dirty="0">
                <a:solidFill>
                  <a:srgbClr val="FF0000"/>
                </a:solidFill>
                <a:latin typeface="Courier" charset="0"/>
                <a:ea typeface="Courier" charset="0"/>
                <a:cs typeface="Courier" charset="0"/>
              </a:rPr>
              <a:t> </a:t>
            </a:r>
            <a:r>
              <a:rPr lang="en-US" altLang="en-US" sz="2200" dirty="0">
                <a:solidFill>
                  <a:schemeClr val="bg1">
                    <a:lumMod val="75000"/>
                  </a:schemeClr>
                </a:solidFill>
                <a:latin typeface="Courier" charset="0"/>
                <a:ea typeface="Courier" charset="0"/>
                <a:cs typeface="Courier" charset="0"/>
              </a:rPr>
              <a:t>=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267430822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a:t>
            </a:r>
            <a:r>
              <a:rPr lang="en-US" altLang="en-US" sz="2200" dirty="0">
                <a:solidFill>
                  <a:srgbClr val="FF0000"/>
                </a:solidFill>
                <a:latin typeface="Courier" charset="0"/>
                <a:ea typeface="Courier" charset="0"/>
                <a:cs typeface="Courier" charset="0"/>
              </a:rPr>
              <a:t>= </a:t>
            </a:r>
            <a:r>
              <a:rPr lang="en-US" altLang="en-US" sz="2200" b="1" dirty="0">
                <a:solidFill>
                  <a:srgbClr val="FF0000"/>
                </a:solidFill>
                <a:latin typeface="Courier" charset="0"/>
                <a:ea typeface="Courier" charset="0"/>
                <a:cs typeface="Courier" charset="0"/>
              </a:rPr>
              <a:t>new </a:t>
            </a:r>
            <a:r>
              <a:rPr lang="en-US" altLang="en-US" sz="2200" dirty="0" err="1">
                <a:solidFill>
                  <a:srgbClr val="FF0000"/>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a:t>
            </a:r>
          </a:p>
        </p:txBody>
      </p:sp>
    </p:spTree>
    <p:extLst>
      <p:ext uri="{BB962C8B-B14F-4D97-AF65-F5344CB8AC3E}">
        <p14:creationId xmlns:p14="http://schemas.microsoft.com/office/powerpoint/2010/main" val="140246366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C4038678-63D0-2D4A-B283-89E4DA4529E3}"/>
              </a:ext>
            </a:extLst>
          </p:cNvPr>
          <p:cNvSpPr txBox="1">
            <a:spLocks/>
          </p:cNvSpPr>
          <p:nvPr/>
        </p:nvSpPr>
        <p:spPr>
          <a:xfrm>
            <a:off x="529" y="-4836"/>
            <a:ext cx="10079567" cy="816445"/>
          </a:xfrm>
          <a:prstGeom prst="rect">
            <a:avLst/>
          </a:prstGeom>
          <a:solidFill>
            <a:srgbClr val="C3D69B">
              <a:alpha val="80000"/>
            </a:srgbClr>
          </a:solidFill>
        </p:spPr>
        <p:txBody>
          <a:bodyPr vert="horz" lIns="100796" tIns="50398" rIns="100796" bIns="50398"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5071" dirty="0">
                <a:latin typeface="Calibri"/>
                <a:cs typeface="Calibri"/>
              </a:rPr>
              <a:t>Why is this hard to write?</a:t>
            </a:r>
          </a:p>
        </p:txBody>
      </p:sp>
      <p:pic>
        <p:nvPicPr>
          <p:cNvPr id="4" name="Picture 3">
            <a:extLst>
              <a:ext uri="{FF2B5EF4-FFF2-40B4-BE49-F238E27FC236}">
                <a16:creationId xmlns:a16="http://schemas.microsoft.com/office/drawing/2014/main" id="{CDBCA70C-6D3C-5341-9A75-DE6453B1EB55}"/>
              </a:ext>
            </a:extLst>
          </p:cNvPr>
          <p:cNvPicPr>
            <a:picLocks noChangeAspect="1"/>
          </p:cNvPicPr>
          <p:nvPr/>
        </p:nvPicPr>
        <p:blipFill>
          <a:blip r:embed="rId2"/>
          <a:stretch>
            <a:fillRect/>
          </a:stretch>
        </p:blipFill>
        <p:spPr>
          <a:xfrm>
            <a:off x="849312" y="1265237"/>
            <a:ext cx="8379381" cy="5712204"/>
          </a:xfrm>
          <a:prstGeom prst="rect">
            <a:avLst/>
          </a:prstGeom>
        </p:spPr>
      </p:pic>
    </p:spTree>
    <p:extLst>
      <p:ext uri="{BB962C8B-B14F-4D97-AF65-F5344CB8AC3E}">
        <p14:creationId xmlns:p14="http://schemas.microsoft.com/office/powerpoint/2010/main" val="3976066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chemeClr val="bg1">
                    <a:lumMod val="75000"/>
                  </a:schemeClr>
                </a:solidFill>
                <a:latin typeface="Courier" charset="0"/>
                <a:ea typeface="Courier" charset="0"/>
                <a:cs typeface="Courier" charset="0"/>
              </a:rPr>
              <a:t>&lt;String&gt; </a:t>
            </a:r>
            <a:r>
              <a:rPr lang="en-US" altLang="en-US" sz="2200" dirty="0" err="1">
                <a:solidFill>
                  <a:schemeClr val="bg1">
                    <a:lumMod val="75000"/>
                  </a:schemeClr>
                </a:solidFill>
                <a:latin typeface="Courier" charset="0"/>
                <a:ea typeface="Courier" charset="0"/>
                <a:cs typeface="Courier" charset="0"/>
              </a:rPr>
              <a:t>myArrayList</a:t>
            </a:r>
            <a:r>
              <a:rPr lang="en-US" altLang="en-US" sz="2200" dirty="0">
                <a:solidFill>
                  <a:schemeClr val="bg1">
                    <a:lumMod val="75000"/>
                  </a:schemeClr>
                </a:solidFill>
                <a:latin typeface="Courier" charset="0"/>
                <a:ea typeface="Courier" charset="0"/>
                <a:cs typeface="Courier" charset="0"/>
              </a:rPr>
              <a:t> = </a:t>
            </a:r>
            <a:r>
              <a:rPr lang="en-US" altLang="en-US" sz="2200" b="1" dirty="0">
                <a:solidFill>
                  <a:schemeClr val="bg1">
                    <a:lumMod val="75000"/>
                  </a:schemeClr>
                </a:solidFill>
                <a:latin typeface="Courier" charset="0"/>
                <a:ea typeface="Courier" charset="0"/>
                <a:cs typeface="Courier" charset="0"/>
              </a:rPr>
              <a:t>new </a:t>
            </a:r>
            <a:r>
              <a:rPr lang="en-US" altLang="en-US" sz="2200" dirty="0" err="1">
                <a:solidFill>
                  <a:schemeClr val="bg1">
                    <a:lumMod val="75000"/>
                  </a:schemeClr>
                </a:solidFill>
                <a:latin typeface="Courier" charset="0"/>
                <a:ea typeface="Courier" charset="0"/>
                <a:cs typeface="Courier" charset="0"/>
              </a:rPr>
              <a:t>ArrayList</a:t>
            </a:r>
            <a:r>
              <a:rPr lang="en-US" altLang="en-US" sz="2200" dirty="0">
                <a:solidFill>
                  <a:srgbClr val="FF0000"/>
                </a:solidFill>
                <a:latin typeface="Courier" charset="0"/>
                <a:ea typeface="Courier" charset="0"/>
                <a:cs typeface="Courier" charset="0"/>
              </a:rPr>
              <a:t>&lt;String&gt;();</a:t>
            </a:r>
          </a:p>
        </p:txBody>
      </p:sp>
      <p:sp>
        <p:nvSpPr>
          <p:cNvPr id="4" name="Text Box 4"/>
          <p:cNvSpPr txBox="1">
            <a:spLocks noChangeArrowheads="1"/>
          </p:cNvSpPr>
          <p:nvPr/>
        </p:nvSpPr>
        <p:spPr bwMode="auto">
          <a:xfrm>
            <a:off x="4954442" y="2179637"/>
            <a:ext cx="2743200" cy="1111250"/>
          </a:xfrm>
          <a:prstGeom prst="rect">
            <a:avLst/>
          </a:prstGeom>
          <a:solidFill>
            <a:srgbClr val="FFFFFF"/>
          </a:solidFill>
          <a:ln w="36720" cap="flat">
            <a:solidFill>
              <a:srgbClr val="000000"/>
            </a:solidFill>
            <a:round/>
            <a:headEnd/>
            <a:tailEnd/>
          </a:ln>
          <a:effectLst>
            <a:outerShdw blurRad="63500" dist="152735" dir="2700000" algn="ctr" rotWithShape="0">
              <a:srgbClr val="808080"/>
            </a:outerShdw>
          </a:effectLst>
        </p:spPr>
        <p:txBody>
          <a:bodyPr lIns="108000" tIns="63000" rIns="108000" bIns="63000"/>
          <a:lstStyle>
            <a:lvl1pPr>
              <a:tabLst>
                <a:tab pos="723900" algn="l"/>
                <a:tab pos="1447800" algn="l"/>
                <a:tab pos="2171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2400" dirty="0">
                <a:solidFill>
                  <a:srgbClr val="0000FF"/>
                </a:solidFill>
                <a:latin typeface="Purisa" charset="0"/>
              </a:rPr>
              <a:t>Same type here, but followed by ().</a:t>
            </a:r>
          </a:p>
        </p:txBody>
      </p:sp>
      <p:sp>
        <p:nvSpPr>
          <p:cNvPr id="7" name="Freeform 6"/>
          <p:cNvSpPr/>
          <p:nvPr/>
        </p:nvSpPr>
        <p:spPr>
          <a:xfrm flipH="1">
            <a:off x="7707312" y="2535369"/>
            <a:ext cx="1169621" cy="1170432"/>
          </a:xfrm>
          <a:custGeom>
            <a:avLst/>
            <a:gdLst>
              <a:gd name="connsiteX0" fmla="*/ 1344979 w 1344979"/>
              <a:gd name="connsiteY0" fmla="*/ 0 h 1170432"/>
              <a:gd name="connsiteX1" fmla="*/ 1296211 w 1344979"/>
              <a:gd name="connsiteY1" fmla="*/ 12192 h 1170432"/>
              <a:gd name="connsiteX2" fmla="*/ 771955 w 1344979"/>
              <a:gd name="connsiteY2" fmla="*/ 48768 h 1170432"/>
              <a:gd name="connsiteX3" fmla="*/ 674419 w 1344979"/>
              <a:gd name="connsiteY3" fmla="*/ 97536 h 1170432"/>
              <a:gd name="connsiteX4" fmla="*/ 637843 w 1344979"/>
              <a:gd name="connsiteY4" fmla="*/ 109728 h 1170432"/>
              <a:gd name="connsiteX5" fmla="*/ 601267 w 1344979"/>
              <a:gd name="connsiteY5" fmla="*/ 134112 h 1170432"/>
              <a:gd name="connsiteX6" fmla="*/ 564691 w 1344979"/>
              <a:gd name="connsiteY6" fmla="*/ 146304 h 1170432"/>
              <a:gd name="connsiteX7" fmla="*/ 491539 w 1344979"/>
              <a:gd name="connsiteY7" fmla="*/ 195072 h 1170432"/>
              <a:gd name="connsiteX8" fmla="*/ 454963 w 1344979"/>
              <a:gd name="connsiteY8" fmla="*/ 219456 h 1170432"/>
              <a:gd name="connsiteX9" fmla="*/ 418387 w 1344979"/>
              <a:gd name="connsiteY9" fmla="*/ 243840 h 1170432"/>
              <a:gd name="connsiteX10" fmla="*/ 320851 w 1344979"/>
              <a:gd name="connsiteY10" fmla="*/ 390144 h 1170432"/>
              <a:gd name="connsiteX11" fmla="*/ 296467 w 1344979"/>
              <a:gd name="connsiteY11" fmla="*/ 426720 h 1170432"/>
              <a:gd name="connsiteX12" fmla="*/ 259891 w 1344979"/>
              <a:gd name="connsiteY12" fmla="*/ 536448 h 1170432"/>
              <a:gd name="connsiteX13" fmla="*/ 247699 w 1344979"/>
              <a:gd name="connsiteY13" fmla="*/ 573024 h 1170432"/>
              <a:gd name="connsiteX14" fmla="*/ 235507 w 1344979"/>
              <a:gd name="connsiteY14" fmla="*/ 731520 h 1170432"/>
              <a:gd name="connsiteX15" fmla="*/ 223315 w 1344979"/>
              <a:gd name="connsiteY15" fmla="*/ 792480 h 1170432"/>
              <a:gd name="connsiteX16" fmla="*/ 211123 w 1344979"/>
              <a:gd name="connsiteY16" fmla="*/ 914400 h 1170432"/>
              <a:gd name="connsiteX17" fmla="*/ 198931 w 1344979"/>
              <a:gd name="connsiteY17" fmla="*/ 1121664 h 1170432"/>
              <a:gd name="connsiteX18" fmla="*/ 137971 w 1344979"/>
              <a:gd name="connsiteY18" fmla="*/ 1024128 h 1170432"/>
              <a:gd name="connsiteX19" fmla="*/ 77011 w 1344979"/>
              <a:gd name="connsiteY19" fmla="*/ 975360 h 1170432"/>
              <a:gd name="connsiteX20" fmla="*/ 3859 w 1344979"/>
              <a:gd name="connsiteY20" fmla="*/ 926592 h 1170432"/>
              <a:gd name="connsiteX21" fmla="*/ 40435 w 1344979"/>
              <a:gd name="connsiteY21" fmla="*/ 963168 h 1170432"/>
              <a:gd name="connsiteX22" fmla="*/ 64819 w 1344979"/>
              <a:gd name="connsiteY22" fmla="*/ 999744 h 1170432"/>
              <a:gd name="connsiteX23" fmla="*/ 101395 w 1344979"/>
              <a:gd name="connsiteY23" fmla="*/ 1024128 h 1170432"/>
              <a:gd name="connsiteX24" fmla="*/ 137971 w 1344979"/>
              <a:gd name="connsiteY24" fmla="*/ 1072896 h 1170432"/>
              <a:gd name="connsiteX25" fmla="*/ 186739 w 1344979"/>
              <a:gd name="connsiteY25" fmla="*/ 1146048 h 1170432"/>
              <a:gd name="connsiteX26" fmla="*/ 223315 w 1344979"/>
              <a:gd name="connsiteY26" fmla="*/ 1170432 h 1170432"/>
              <a:gd name="connsiteX27" fmla="*/ 259891 w 1344979"/>
              <a:gd name="connsiteY27" fmla="*/ 1158240 h 1170432"/>
              <a:gd name="connsiteX28" fmla="*/ 272083 w 1344979"/>
              <a:gd name="connsiteY28" fmla="*/ 1109472 h 1170432"/>
              <a:gd name="connsiteX29" fmla="*/ 296467 w 1344979"/>
              <a:gd name="connsiteY29" fmla="*/ 1072896 h 1170432"/>
              <a:gd name="connsiteX30" fmla="*/ 406195 w 1344979"/>
              <a:gd name="connsiteY30" fmla="*/ 1024128 h 1170432"/>
              <a:gd name="connsiteX31" fmla="*/ 442771 w 1344979"/>
              <a:gd name="connsiteY31" fmla="*/ 999744 h 1170432"/>
              <a:gd name="connsiteX32" fmla="*/ 564691 w 1344979"/>
              <a:gd name="connsiteY32" fmla="*/ 963168 h 1170432"/>
              <a:gd name="connsiteX33" fmla="*/ 589075 w 1344979"/>
              <a:gd name="connsiteY33" fmla="*/ 938784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344979" h="1170432">
                <a:moveTo>
                  <a:pt x="1344979" y="0"/>
                </a:moveTo>
                <a:cubicBezTo>
                  <a:pt x="1328723" y="4064"/>
                  <a:pt x="1312947" y="11376"/>
                  <a:pt x="1296211" y="12192"/>
                </a:cubicBezTo>
                <a:cubicBezTo>
                  <a:pt x="1263037" y="13810"/>
                  <a:pt x="912008" y="-21258"/>
                  <a:pt x="771955" y="48768"/>
                </a:cubicBezTo>
                <a:cubicBezTo>
                  <a:pt x="739443" y="65024"/>
                  <a:pt x="708903" y="86041"/>
                  <a:pt x="674419" y="97536"/>
                </a:cubicBezTo>
                <a:cubicBezTo>
                  <a:pt x="662227" y="101600"/>
                  <a:pt x="649338" y="103981"/>
                  <a:pt x="637843" y="109728"/>
                </a:cubicBezTo>
                <a:cubicBezTo>
                  <a:pt x="624737" y="116281"/>
                  <a:pt x="614373" y="127559"/>
                  <a:pt x="601267" y="134112"/>
                </a:cubicBezTo>
                <a:cubicBezTo>
                  <a:pt x="589772" y="139859"/>
                  <a:pt x="575925" y="140063"/>
                  <a:pt x="564691" y="146304"/>
                </a:cubicBezTo>
                <a:cubicBezTo>
                  <a:pt x="539073" y="160536"/>
                  <a:pt x="515923" y="178816"/>
                  <a:pt x="491539" y="195072"/>
                </a:cubicBezTo>
                <a:lnTo>
                  <a:pt x="454963" y="219456"/>
                </a:lnTo>
                <a:lnTo>
                  <a:pt x="418387" y="243840"/>
                </a:lnTo>
                <a:lnTo>
                  <a:pt x="320851" y="390144"/>
                </a:lnTo>
                <a:cubicBezTo>
                  <a:pt x="312723" y="402336"/>
                  <a:pt x="301101" y="412819"/>
                  <a:pt x="296467" y="426720"/>
                </a:cubicBezTo>
                <a:lnTo>
                  <a:pt x="259891" y="536448"/>
                </a:lnTo>
                <a:lnTo>
                  <a:pt x="247699" y="573024"/>
                </a:lnTo>
                <a:cubicBezTo>
                  <a:pt x="243635" y="625856"/>
                  <a:pt x="241359" y="678856"/>
                  <a:pt x="235507" y="731520"/>
                </a:cubicBezTo>
                <a:cubicBezTo>
                  <a:pt x="233219" y="752116"/>
                  <a:pt x="226054" y="771939"/>
                  <a:pt x="223315" y="792480"/>
                </a:cubicBezTo>
                <a:cubicBezTo>
                  <a:pt x="217917" y="832964"/>
                  <a:pt x="214140" y="873669"/>
                  <a:pt x="211123" y="914400"/>
                </a:cubicBezTo>
                <a:cubicBezTo>
                  <a:pt x="206011" y="983418"/>
                  <a:pt x="202995" y="1052576"/>
                  <a:pt x="198931" y="1121664"/>
                </a:cubicBezTo>
                <a:cubicBezTo>
                  <a:pt x="169913" y="1034611"/>
                  <a:pt x="195933" y="1062769"/>
                  <a:pt x="137971" y="1024128"/>
                </a:cubicBezTo>
                <a:cubicBezTo>
                  <a:pt x="92916" y="956546"/>
                  <a:pt x="139365" y="1010001"/>
                  <a:pt x="77011" y="975360"/>
                </a:cubicBezTo>
                <a:cubicBezTo>
                  <a:pt x="51393" y="961128"/>
                  <a:pt x="-16863" y="905870"/>
                  <a:pt x="3859" y="926592"/>
                </a:cubicBezTo>
                <a:cubicBezTo>
                  <a:pt x="16051" y="938784"/>
                  <a:pt x="29397" y="949922"/>
                  <a:pt x="40435" y="963168"/>
                </a:cubicBezTo>
                <a:cubicBezTo>
                  <a:pt x="49816" y="974425"/>
                  <a:pt x="54458" y="989383"/>
                  <a:pt x="64819" y="999744"/>
                </a:cubicBezTo>
                <a:cubicBezTo>
                  <a:pt x="75180" y="1010105"/>
                  <a:pt x="91034" y="1013767"/>
                  <a:pt x="101395" y="1024128"/>
                </a:cubicBezTo>
                <a:cubicBezTo>
                  <a:pt x="115763" y="1038496"/>
                  <a:pt x="126318" y="1056249"/>
                  <a:pt x="137971" y="1072896"/>
                </a:cubicBezTo>
                <a:cubicBezTo>
                  <a:pt x="154777" y="1096904"/>
                  <a:pt x="162355" y="1129792"/>
                  <a:pt x="186739" y="1146048"/>
                </a:cubicBezTo>
                <a:lnTo>
                  <a:pt x="223315" y="1170432"/>
                </a:lnTo>
                <a:cubicBezTo>
                  <a:pt x="235507" y="1166368"/>
                  <a:pt x="251863" y="1168275"/>
                  <a:pt x="259891" y="1158240"/>
                </a:cubicBezTo>
                <a:cubicBezTo>
                  <a:pt x="270359" y="1145156"/>
                  <a:pt x="265482" y="1124873"/>
                  <a:pt x="272083" y="1109472"/>
                </a:cubicBezTo>
                <a:cubicBezTo>
                  <a:pt x="277855" y="1096004"/>
                  <a:pt x="286106" y="1083257"/>
                  <a:pt x="296467" y="1072896"/>
                </a:cubicBezTo>
                <a:cubicBezTo>
                  <a:pt x="346095" y="1023268"/>
                  <a:pt x="333761" y="1072417"/>
                  <a:pt x="406195" y="1024128"/>
                </a:cubicBezTo>
                <a:cubicBezTo>
                  <a:pt x="418387" y="1016000"/>
                  <a:pt x="429303" y="1005516"/>
                  <a:pt x="442771" y="999744"/>
                </a:cubicBezTo>
                <a:cubicBezTo>
                  <a:pt x="471779" y="987312"/>
                  <a:pt x="544202" y="983657"/>
                  <a:pt x="564691" y="963168"/>
                </a:cubicBezTo>
                <a:lnTo>
                  <a:pt x="589075" y="938784"/>
                </a:lnTo>
              </a:path>
            </a:pathLst>
          </a:custGeom>
          <a:noFill/>
          <a:ln w="38100">
            <a:solidFill>
              <a:srgbClr val="043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1212718"/>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3703637"/>
            <a:ext cx="9764712"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gn="ct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p:txBody>
      </p:sp>
    </p:spTree>
    <p:extLst>
      <p:ext uri="{BB962C8B-B14F-4D97-AF65-F5344CB8AC3E}">
        <p14:creationId xmlns:p14="http://schemas.microsoft.com/office/powerpoint/2010/main" val="184327890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p:txBody>
      </p:sp>
    </p:spTree>
    <p:extLst>
      <p:ext uri="{BB962C8B-B14F-4D97-AF65-F5344CB8AC3E}">
        <p14:creationId xmlns:p14="http://schemas.microsoft.com/office/powerpoint/2010/main" val="1038852670"/>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p:txBody>
      </p:sp>
    </p:spTree>
    <p:extLst>
      <p:ext uri="{BB962C8B-B14F-4D97-AF65-F5344CB8AC3E}">
        <p14:creationId xmlns:p14="http://schemas.microsoft.com/office/powerpoint/2010/main" val="428672664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dirty="0">
                <a:solidFill>
                  <a:srgbClr val="7030A0"/>
                </a:solidFill>
                <a:latin typeface="Courier" charset="0"/>
                <a:ea typeface="Courier" charset="0"/>
                <a:cs typeface="Courier" charset="0"/>
              </a:rPr>
              <a:t>new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a:lnSpc>
                <a:spcPct val="83000"/>
              </a:lnSpc>
            </a:pP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342277841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marL="0" lvl="1" indent="0">
              <a:lnSpc>
                <a:spcPct val="83000"/>
              </a:lnSpc>
            </a:pPr>
            <a:endParaRPr lang="en-US" altLang="en-US" sz="2200" dirty="0">
              <a:solidFill>
                <a:srgbClr val="008000"/>
              </a:solidFill>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Wrong type - bad times!  Won’t compile</a:t>
            </a:r>
          </a:p>
          <a:p>
            <a:pPr marL="0" lvl="1" indent="0">
              <a:lnSpc>
                <a:spcPct val="83000"/>
              </a:lnSpc>
            </a:pP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 label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(“hi there”);</a:t>
            </a:r>
          </a:p>
          <a:p>
            <a:pPr marL="0" lvl="1" indent="0">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(label);</a:t>
            </a: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408067292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prints “hi”</a:t>
            </a: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prints “there”</a:t>
            </a:r>
          </a:p>
          <a:p>
            <a:pPr marL="0" lvl="1" indent="0">
              <a:lnSpc>
                <a:spcPct val="83000"/>
              </a:lnSpc>
            </a:pPr>
            <a:endParaRPr lang="en-US" altLang="en-US" sz="2200" dirty="0">
              <a:solidFill>
                <a:srgbClr val="008000"/>
              </a:solidFill>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Wrong type - bad times!  Won’t compile</a:t>
            </a:r>
          </a:p>
          <a:p>
            <a:pPr marL="0" lvl="1" indent="0">
              <a:lnSpc>
                <a:spcPct val="83000"/>
              </a:lnSpc>
            </a:pP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 label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GLabel</a:t>
            </a:r>
            <a:r>
              <a:rPr lang="en-US" altLang="en-US" sz="2200" dirty="0">
                <a:latin typeface="Courier" charset="0"/>
                <a:ea typeface="Courier" charset="0"/>
                <a:cs typeface="Courier" charset="0"/>
              </a:rPr>
              <a:t>(“hi there”);</a:t>
            </a:r>
          </a:p>
          <a:p>
            <a:pPr marL="0" lvl="1" indent="0">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(label);</a:t>
            </a:r>
          </a:p>
          <a:p>
            <a:pPr marL="0" lvl="1" indent="0">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Invalid index </a:t>
            </a:r>
            <a:r>
              <a:rPr lang="mr-IN" altLang="en-US" sz="2200" dirty="0">
                <a:solidFill>
                  <a:srgbClr val="008000"/>
                </a:solidFill>
                <a:latin typeface="Courier" charset="0"/>
                <a:ea typeface="Courier" charset="0"/>
                <a:cs typeface="Courier" charset="0"/>
              </a:rPr>
              <a:t>–</a:t>
            </a:r>
            <a:r>
              <a:rPr lang="en-US" altLang="en-US" sz="2200" dirty="0">
                <a:solidFill>
                  <a:srgbClr val="008000"/>
                </a:solidFill>
                <a:latin typeface="Courier" charset="0"/>
                <a:ea typeface="Courier" charset="0"/>
                <a:cs typeface="Courier" charset="0"/>
              </a:rPr>
              <a:t> crashes!  </a:t>
            </a:r>
            <a:r>
              <a:rPr lang="en-US" altLang="en-US" sz="2200" dirty="0" err="1">
                <a:solidFill>
                  <a:srgbClr val="008000"/>
                </a:solidFill>
                <a:latin typeface="Courier" charset="0"/>
                <a:ea typeface="Courier" charset="0"/>
                <a:cs typeface="Courier" charset="0"/>
              </a:rPr>
              <a:t>IndexOutOfBounds</a:t>
            </a:r>
            <a:r>
              <a:rPr lang="en-US" altLang="en-US" sz="2200" dirty="0">
                <a:solidFill>
                  <a:srgbClr val="008000"/>
                </a:solidFill>
                <a:latin typeface="Courier" charset="0"/>
                <a:ea typeface="Courier" charset="0"/>
                <a:cs typeface="Courier" charset="0"/>
              </a:rPr>
              <a:t> Exception</a:t>
            </a: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(2));</a:t>
            </a: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475194432"/>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a:lnSpc>
                <a:spcPct val="83000"/>
              </a:lnSpc>
            </a:pPr>
            <a:r>
              <a:rPr lang="en-US" altLang="en-US" sz="2200" dirty="0">
                <a:latin typeface="Courier" charset="0"/>
                <a:ea typeface="Courier" charset="0"/>
                <a:cs typeface="Courier" charset="0"/>
              </a:rPr>
              <a:t>for (</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 0;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&lt; </a:t>
            </a:r>
            <a:r>
              <a:rPr lang="en-US" altLang="en-US" sz="2200" dirty="0" err="1">
                <a:latin typeface="Courier" charset="0"/>
                <a:ea typeface="Courier" charset="0"/>
                <a:cs typeface="Courier" charset="0"/>
              </a:rPr>
              <a:t>myArrayList.size</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hi</a:t>
            </a:r>
          </a:p>
          <a:p>
            <a:pPr marL="0" lvl="1" indent="0">
              <a:lnSpc>
                <a:spcPct val="83000"/>
              </a:lnSpc>
            </a:pPr>
            <a:r>
              <a:rPr lang="en-US" altLang="en-US" sz="2200" dirty="0">
                <a:solidFill>
                  <a:srgbClr val="008000"/>
                </a:solidFill>
                <a:latin typeface="Courier" charset="0"/>
                <a:ea typeface="Courier" charset="0"/>
                <a:cs typeface="Courier" charset="0"/>
              </a:rPr>
              <a:t>// there</a:t>
            </a:r>
          </a:p>
          <a:p>
            <a:pPr marL="0" lvl="1" indent="0">
              <a:lnSpc>
                <a:spcPct val="83000"/>
              </a:lnSpc>
            </a:pP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01121251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Our First </a:t>
            </a:r>
            <a:r>
              <a:rPr lang="en-US" sz="4600" dirty="0" err="1">
                <a:latin typeface="Calibri"/>
                <a:cs typeface="Calibri"/>
              </a:rPr>
              <a:t>ArrayList</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876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&lt;String&gt;();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Adds elements to the back</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(“hi”);</a:t>
            </a:r>
          </a:p>
          <a:p>
            <a:pPr>
              <a:lnSpc>
                <a:spcPct val="83000"/>
              </a:lnSpc>
            </a:pPr>
            <a:r>
              <a:rPr lang="en-US" altLang="en-US" sz="2200" dirty="0" err="1">
                <a:latin typeface="Courier" charset="0"/>
                <a:ea typeface="Courier" charset="0"/>
                <a:cs typeface="Courier" charset="0"/>
              </a:rPr>
              <a:t>myArrayList.add</a:t>
            </a:r>
            <a:r>
              <a:rPr lang="en-US" altLang="en-US" sz="2200" dirty="0">
                <a:latin typeface="Courier" charset="0"/>
                <a:ea typeface="Courier" charset="0"/>
                <a:cs typeface="Courier" charset="0"/>
              </a:rPr>
              <a:t>(“there”);</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Access elements by index (starting at 0)</a:t>
            </a:r>
          </a:p>
          <a:p>
            <a:pPr>
              <a:lnSpc>
                <a:spcPct val="83000"/>
              </a:lnSpc>
            </a:pPr>
            <a:r>
              <a:rPr lang="en-US" altLang="en-US" sz="2200" dirty="0">
                <a:latin typeface="Courier" charset="0"/>
                <a:ea typeface="Courier" charset="0"/>
                <a:cs typeface="Courier" charset="0"/>
              </a:rPr>
              <a:t>for (</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 0;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&lt; </a:t>
            </a:r>
            <a:r>
              <a:rPr lang="en-US" altLang="en-US" sz="2200" dirty="0" err="1">
                <a:latin typeface="Courier" charset="0"/>
                <a:ea typeface="Courier" charset="0"/>
                <a:cs typeface="Courier" charset="0"/>
              </a:rPr>
              <a:t>myArrayList.size</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myArrayList.get</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i</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a:solidFill>
                  <a:srgbClr val="008000"/>
                </a:solidFill>
                <a:latin typeface="Courier" charset="0"/>
                <a:ea typeface="Courier" charset="0"/>
                <a:cs typeface="Courier" charset="0"/>
              </a:rPr>
              <a:t>// Beautiful way to access each element</a:t>
            </a:r>
          </a:p>
          <a:p>
            <a:pPr>
              <a:lnSpc>
                <a:spcPct val="83000"/>
              </a:lnSpc>
            </a:pPr>
            <a:r>
              <a:rPr lang="en-US" altLang="en-US" sz="2200" dirty="0">
                <a:latin typeface="Courier" charset="0"/>
                <a:ea typeface="Courier" charset="0"/>
                <a:cs typeface="Courier" charset="0"/>
              </a:rPr>
              <a:t>for (String </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a:t>
            </a:r>
          </a:p>
          <a:p>
            <a:pPr>
              <a:lnSpc>
                <a:spcPct val="83000"/>
              </a:lnSpc>
            </a:pP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println</a:t>
            </a:r>
            <a:r>
              <a:rPr lang="en-US" altLang="en-US" sz="2200" dirty="0">
                <a:latin typeface="Courier" charset="0"/>
                <a:ea typeface="Courier" charset="0"/>
                <a:cs typeface="Courier" charset="0"/>
              </a:rPr>
              <a:t>(</a:t>
            </a:r>
            <a:r>
              <a:rPr lang="en-US" altLang="en-US" sz="2200" dirty="0" err="1">
                <a:latin typeface="Courier" charset="0"/>
                <a:ea typeface="Courier" charset="0"/>
                <a:cs typeface="Courier" charset="0"/>
              </a:rPr>
              <a:t>str</a:t>
            </a:r>
            <a:r>
              <a:rPr lang="en-US" altLang="en-US" sz="2200" dirty="0">
                <a:latin typeface="Courier" charset="0"/>
                <a:ea typeface="Courier" charset="0"/>
                <a:cs typeface="Courier" charset="0"/>
              </a:rPr>
              <a:t>);</a:t>
            </a:r>
          </a:p>
          <a:p>
            <a:pPr>
              <a:lnSpc>
                <a:spcPct val="83000"/>
              </a:lnSpc>
            </a:pPr>
            <a:r>
              <a:rPr lang="en-US" altLang="en-US" sz="2200" dirty="0">
                <a:latin typeface="Courier" charset="0"/>
                <a:ea typeface="Courier" charset="0"/>
                <a:cs typeface="Courier" charset="0"/>
              </a:rPr>
              <a:t>}</a:t>
            </a:r>
          </a:p>
          <a:p>
            <a:pPr marL="0" lvl="1" indent="0">
              <a:lnSpc>
                <a:spcPct val="83000"/>
              </a:lnSpc>
            </a:pPr>
            <a:endParaRPr lang="en-US" altLang="en-US" sz="2200" dirty="0">
              <a:solidFill>
                <a:srgbClr val="008000"/>
              </a:solidFill>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Tree>
    <p:extLst>
      <p:ext uri="{BB962C8B-B14F-4D97-AF65-F5344CB8AC3E}">
        <p14:creationId xmlns:p14="http://schemas.microsoft.com/office/powerpoint/2010/main" val="102492032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529" y="0"/>
            <a:ext cx="10079567" cy="1091953"/>
          </a:xfrm>
          <a:noFill/>
        </p:spPr>
        <p:txBody>
          <a:bodyPr/>
          <a:lstStyle/>
          <a:p>
            <a:pPr eaLnBrk="1" hangingPunct="1"/>
            <a:r>
              <a:rPr lang="en-US" altLang="x-none" dirty="0">
                <a:solidFill>
                  <a:schemeClr val="tx1"/>
                </a:solidFill>
                <a:latin typeface="Times New Roman" charset="0"/>
              </a:rPr>
              <a:t>Methods in the </a:t>
            </a:r>
            <a:r>
              <a:rPr lang="en-US" altLang="x-none" sz="4409" b="1" dirty="0" err="1">
                <a:solidFill>
                  <a:schemeClr val="tx1"/>
                </a:solidFill>
                <a:latin typeface="Courier New" charset="0"/>
              </a:rPr>
              <a:t>ArrayList</a:t>
            </a:r>
            <a:r>
              <a:rPr lang="en-US" altLang="x-none" dirty="0">
                <a:solidFill>
                  <a:schemeClr val="tx1"/>
                </a:solidFill>
                <a:latin typeface="Times New Roman" charset="0"/>
              </a:rPr>
              <a:t> Class</a:t>
            </a:r>
            <a:endParaRPr lang="en-US" altLang="x-none" dirty="0">
              <a:solidFill>
                <a:schemeClr val="tx1"/>
              </a:solidFill>
            </a:endParaRPr>
          </a:p>
        </p:txBody>
      </p:sp>
      <p:grpSp>
        <p:nvGrpSpPr>
          <p:cNvPr id="2" name="Group 36"/>
          <p:cNvGrpSpPr>
            <a:grpSpLocks/>
          </p:cNvGrpSpPr>
          <p:nvPr/>
        </p:nvGrpSpPr>
        <p:grpSpPr bwMode="auto">
          <a:xfrm>
            <a:off x="588504" y="1007956"/>
            <a:ext cx="8903617" cy="1189949"/>
            <a:chOff x="336" y="672"/>
            <a:chExt cx="5088" cy="680"/>
          </a:xfrm>
        </p:grpSpPr>
        <p:sp>
          <p:nvSpPr>
            <p:cNvPr id="2084" name="Rectangle 3"/>
            <p:cNvSpPr>
              <a:spLocks noChangeArrowheads="1"/>
            </p:cNvSpPr>
            <p:nvPr/>
          </p:nvSpPr>
          <p:spPr bwMode="auto">
            <a:xfrm>
              <a:off x="336" y="68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5" name="Text Box 4"/>
            <p:cNvSpPr txBox="1">
              <a:spLocks noChangeArrowheads="1"/>
            </p:cNvSpPr>
            <p:nvPr/>
          </p:nvSpPr>
          <p:spPr bwMode="auto">
            <a:xfrm>
              <a:off x="384" y="67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add(&lt;T&gt; element)</a:t>
              </a:r>
              <a:endParaRPr lang="en-US" altLang="x-none" sz="1984" b="1">
                <a:latin typeface="Courier New" charset="0"/>
              </a:endParaRPr>
            </a:p>
          </p:txBody>
        </p:sp>
        <p:sp>
          <p:nvSpPr>
            <p:cNvPr id="2086" name="Text Box 5"/>
            <p:cNvSpPr txBox="1">
              <a:spLocks noChangeArrowheads="1"/>
            </p:cNvSpPr>
            <p:nvPr/>
          </p:nvSpPr>
          <p:spPr bwMode="auto">
            <a:xfrm>
              <a:off x="576" y="80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Adds a new element to the end of the </a:t>
              </a:r>
              <a:r>
                <a:rPr altLang="x-none" sz="1543" b="1" noProof="1">
                  <a:latin typeface="Courier New" charset="0"/>
                </a:rPr>
                <a:t>ArrayList</a:t>
              </a:r>
              <a:r>
                <a:rPr altLang="x-none" sz="1764" noProof="1">
                  <a:latin typeface="Times New Roman" charset="0"/>
                </a:rPr>
                <a:t>; the return value is always </a:t>
              </a:r>
              <a:r>
                <a:rPr altLang="x-none" sz="1543" b="1" noProof="1">
                  <a:latin typeface="Courier New" charset="0"/>
                </a:rPr>
                <a:t>true</a:t>
              </a:r>
              <a:r>
                <a:rPr lang="en-US" altLang="x-none" sz="1764">
                  <a:latin typeface="Times New Roman" charset="0"/>
                </a:rPr>
                <a:t>. </a:t>
              </a:r>
            </a:p>
          </p:txBody>
        </p:sp>
        <p:sp>
          <p:nvSpPr>
            <p:cNvPr id="2087" name="Rectangle 6"/>
            <p:cNvSpPr>
              <a:spLocks noChangeArrowheads="1"/>
            </p:cNvSpPr>
            <p:nvPr/>
          </p:nvSpPr>
          <p:spPr bwMode="auto">
            <a:xfrm>
              <a:off x="336" y="1006"/>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8" name="Text Box 7"/>
            <p:cNvSpPr txBox="1">
              <a:spLocks noChangeArrowheads="1"/>
            </p:cNvSpPr>
            <p:nvPr/>
          </p:nvSpPr>
          <p:spPr bwMode="auto">
            <a:xfrm>
              <a:off x="384" y="990"/>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void add(int index, &lt;T&gt; element)</a:t>
              </a:r>
              <a:endParaRPr lang="en-US" altLang="x-none" sz="1764" b="1">
                <a:latin typeface="Courier New" charset="0"/>
              </a:endParaRPr>
            </a:p>
          </p:txBody>
        </p:sp>
        <p:sp>
          <p:nvSpPr>
            <p:cNvPr id="2089" name="Text Box 8"/>
            <p:cNvSpPr txBox="1">
              <a:spLocks noChangeArrowheads="1"/>
            </p:cNvSpPr>
            <p:nvPr/>
          </p:nvSpPr>
          <p:spPr bwMode="auto">
            <a:xfrm>
              <a:off x="576" y="1119"/>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Inserts a new element into the </a:t>
              </a:r>
              <a:r>
                <a:rPr altLang="x-none" sz="1543" b="1" noProof="1">
                  <a:latin typeface="Courier New" charset="0"/>
                </a:rPr>
                <a:t>ArrayList</a:t>
              </a:r>
              <a:r>
                <a:rPr altLang="x-none" sz="1764" noProof="1">
                  <a:latin typeface="Times New Roman" charset="0"/>
                </a:rPr>
                <a:t> before the position specified by </a:t>
              </a:r>
              <a:r>
                <a:rPr altLang="x-none" sz="1543" b="1" noProof="1">
                  <a:latin typeface="Courier New" charset="0"/>
                </a:rPr>
                <a:t>index</a:t>
              </a:r>
              <a:r>
                <a:rPr altLang="x-none" sz="1764" noProof="1">
                  <a:latin typeface="Times New Roman" charset="0"/>
                </a:rPr>
                <a:t>.</a:t>
              </a:r>
              <a:endParaRPr lang="en-US" altLang="x-none" sz="1764" dirty="0">
                <a:latin typeface="Times New Roman" charset="0"/>
              </a:endParaRPr>
            </a:p>
          </p:txBody>
        </p:sp>
      </p:grpSp>
      <p:grpSp>
        <p:nvGrpSpPr>
          <p:cNvPr id="3" name="Group 37"/>
          <p:cNvGrpSpPr>
            <a:grpSpLocks/>
          </p:cNvGrpSpPr>
          <p:nvPr/>
        </p:nvGrpSpPr>
        <p:grpSpPr bwMode="auto">
          <a:xfrm>
            <a:off x="588504" y="2120909"/>
            <a:ext cx="8903617" cy="1746425"/>
            <a:chOff x="336" y="1308"/>
            <a:chExt cx="5088" cy="998"/>
          </a:xfrm>
        </p:grpSpPr>
        <p:sp>
          <p:nvSpPr>
            <p:cNvPr id="2075" name="Rectangle 9"/>
            <p:cNvSpPr>
              <a:spLocks noChangeArrowheads="1"/>
            </p:cNvSpPr>
            <p:nvPr/>
          </p:nvSpPr>
          <p:spPr bwMode="auto">
            <a:xfrm>
              <a:off x="336" y="1324"/>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6" name="Text Box 10"/>
            <p:cNvSpPr txBox="1">
              <a:spLocks noChangeArrowheads="1"/>
            </p:cNvSpPr>
            <p:nvPr/>
          </p:nvSpPr>
          <p:spPr bwMode="auto">
            <a:xfrm>
              <a:off x="384" y="1308"/>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remove(int index)</a:t>
              </a:r>
              <a:endParaRPr lang="en-US" altLang="x-none" sz="1764" b="1">
                <a:latin typeface="Courier New" charset="0"/>
              </a:endParaRPr>
            </a:p>
          </p:txBody>
        </p:sp>
        <p:sp>
          <p:nvSpPr>
            <p:cNvPr id="2077" name="Text Box 11"/>
            <p:cNvSpPr txBox="1">
              <a:spLocks noChangeArrowheads="1"/>
            </p:cNvSpPr>
            <p:nvPr/>
          </p:nvSpPr>
          <p:spPr bwMode="auto">
            <a:xfrm>
              <a:off x="576" y="1437"/>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the element at the specified position and returns that value</a:t>
              </a:r>
              <a:r>
                <a:rPr lang="en-US" altLang="x-none" sz="1764">
                  <a:latin typeface="Times New Roman" charset="0"/>
                </a:rPr>
                <a:t>. </a:t>
              </a:r>
            </a:p>
          </p:txBody>
        </p:sp>
        <p:sp>
          <p:nvSpPr>
            <p:cNvPr id="2078" name="Rectangle 12"/>
            <p:cNvSpPr>
              <a:spLocks noChangeArrowheads="1"/>
            </p:cNvSpPr>
            <p:nvPr/>
          </p:nvSpPr>
          <p:spPr bwMode="auto">
            <a:xfrm>
              <a:off x="336" y="1642"/>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9" name="Text Box 13"/>
            <p:cNvSpPr txBox="1">
              <a:spLocks noChangeArrowheads="1"/>
            </p:cNvSpPr>
            <p:nvPr/>
          </p:nvSpPr>
          <p:spPr bwMode="auto">
            <a:xfrm>
              <a:off x="384" y="1626"/>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remove(&lt;T&gt; element)</a:t>
              </a:r>
              <a:endParaRPr lang="en-US" altLang="x-none" sz="1984" b="1">
                <a:latin typeface="Courier New" charset="0"/>
              </a:endParaRPr>
            </a:p>
          </p:txBody>
        </p:sp>
        <p:sp>
          <p:nvSpPr>
            <p:cNvPr id="2080" name="Text Box 14"/>
            <p:cNvSpPr txBox="1">
              <a:spLocks noChangeArrowheads="1"/>
            </p:cNvSpPr>
            <p:nvPr/>
          </p:nvSpPr>
          <p:spPr bwMode="auto">
            <a:xfrm>
              <a:off x="576" y="1755"/>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the first instance of </a:t>
              </a:r>
              <a:r>
                <a:rPr altLang="x-none" sz="1543" b="1" noProof="1">
                  <a:latin typeface="Courier New" charset="0"/>
                </a:rPr>
                <a:t>element</a:t>
              </a:r>
              <a:r>
                <a:rPr altLang="x-none" sz="1764" noProof="1">
                  <a:latin typeface="Times New Roman" charset="0"/>
                </a:rPr>
                <a:t>, if it appears; returns </a:t>
              </a:r>
              <a:r>
                <a:rPr altLang="x-none" sz="1543" b="1" noProof="1">
                  <a:latin typeface="Courier New" charset="0"/>
                </a:rPr>
                <a:t>true</a:t>
              </a:r>
              <a:r>
                <a:rPr altLang="x-none" sz="1764" noProof="1">
                  <a:latin typeface="Times New Roman" charset="0"/>
                </a:rPr>
                <a:t> if a match is found</a:t>
              </a:r>
              <a:r>
                <a:rPr lang="en-US" altLang="x-none" sz="1764">
                  <a:latin typeface="Times New Roman" charset="0"/>
                </a:rPr>
                <a:t>. </a:t>
              </a:r>
            </a:p>
          </p:txBody>
        </p:sp>
        <p:sp>
          <p:nvSpPr>
            <p:cNvPr id="2081" name="Rectangle 15"/>
            <p:cNvSpPr>
              <a:spLocks noChangeArrowheads="1"/>
            </p:cNvSpPr>
            <p:nvPr/>
          </p:nvSpPr>
          <p:spPr bwMode="auto">
            <a:xfrm>
              <a:off x="336" y="1960"/>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82" name="Text Box 16"/>
            <p:cNvSpPr txBox="1">
              <a:spLocks noChangeArrowheads="1"/>
            </p:cNvSpPr>
            <p:nvPr/>
          </p:nvSpPr>
          <p:spPr bwMode="auto">
            <a:xfrm>
              <a:off x="384" y="1944"/>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void clear()</a:t>
              </a:r>
              <a:endParaRPr lang="en-US" altLang="x-none" sz="1764" b="1">
                <a:latin typeface="Courier New" charset="0"/>
              </a:endParaRPr>
            </a:p>
          </p:txBody>
        </p:sp>
        <p:sp>
          <p:nvSpPr>
            <p:cNvPr id="2083" name="Text Box 17"/>
            <p:cNvSpPr txBox="1">
              <a:spLocks noChangeArrowheads="1"/>
            </p:cNvSpPr>
            <p:nvPr/>
          </p:nvSpPr>
          <p:spPr bwMode="auto">
            <a:xfrm>
              <a:off x="576" y="2073"/>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Removes all elements from the </a:t>
              </a:r>
              <a:r>
                <a:rPr altLang="x-none" sz="1543" b="1" noProof="1">
                  <a:latin typeface="Courier New" charset="0"/>
                </a:rPr>
                <a:t>ArrayList</a:t>
              </a:r>
              <a:r>
                <a:rPr lang="en-US" altLang="x-none" sz="1764">
                  <a:latin typeface="Times New Roman" charset="0"/>
                </a:rPr>
                <a:t>. </a:t>
              </a:r>
            </a:p>
          </p:txBody>
        </p:sp>
      </p:grpSp>
      <p:grpSp>
        <p:nvGrpSpPr>
          <p:cNvPr id="4" name="Group 38"/>
          <p:cNvGrpSpPr>
            <a:grpSpLocks/>
          </p:cNvGrpSpPr>
          <p:nvPr/>
        </p:nvGrpSpPr>
        <p:grpSpPr bwMode="auto">
          <a:xfrm>
            <a:off x="588504" y="3790337"/>
            <a:ext cx="8903617" cy="633473"/>
            <a:chOff x="336" y="2262"/>
            <a:chExt cx="5088" cy="362"/>
          </a:xfrm>
        </p:grpSpPr>
        <p:sp>
          <p:nvSpPr>
            <p:cNvPr id="2072" name="Rectangle 18"/>
            <p:cNvSpPr>
              <a:spLocks noChangeArrowheads="1"/>
            </p:cNvSpPr>
            <p:nvPr/>
          </p:nvSpPr>
          <p:spPr bwMode="auto">
            <a:xfrm>
              <a:off x="336" y="227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3" name="Text Box 19"/>
            <p:cNvSpPr txBox="1">
              <a:spLocks noChangeArrowheads="1"/>
            </p:cNvSpPr>
            <p:nvPr/>
          </p:nvSpPr>
          <p:spPr bwMode="auto">
            <a:xfrm>
              <a:off x="384" y="226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int size()</a:t>
              </a:r>
              <a:endParaRPr lang="en-US" altLang="x-none" sz="1764" b="1">
                <a:latin typeface="Courier New" charset="0"/>
              </a:endParaRPr>
            </a:p>
          </p:txBody>
        </p:sp>
        <p:sp>
          <p:nvSpPr>
            <p:cNvPr id="2074" name="Text Box 20"/>
            <p:cNvSpPr txBox="1">
              <a:spLocks noChangeArrowheads="1"/>
            </p:cNvSpPr>
            <p:nvPr/>
          </p:nvSpPr>
          <p:spPr bwMode="auto">
            <a:xfrm>
              <a:off x="576" y="239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number of elements in the </a:t>
              </a:r>
              <a:r>
                <a:rPr altLang="x-none" sz="1543" b="1" noProof="1">
                  <a:latin typeface="Courier New" charset="0"/>
                </a:rPr>
                <a:t>ArrayList</a:t>
              </a:r>
              <a:r>
                <a:rPr lang="en-US" altLang="x-none" sz="1764">
                  <a:latin typeface="Times New Roman" charset="0"/>
                </a:rPr>
                <a:t>. </a:t>
              </a:r>
            </a:p>
          </p:txBody>
        </p:sp>
      </p:grpSp>
      <p:grpSp>
        <p:nvGrpSpPr>
          <p:cNvPr id="5" name="Group 39"/>
          <p:cNvGrpSpPr>
            <a:grpSpLocks/>
          </p:cNvGrpSpPr>
          <p:nvPr/>
        </p:nvGrpSpPr>
        <p:grpSpPr bwMode="auto">
          <a:xfrm>
            <a:off x="588504" y="4346813"/>
            <a:ext cx="8903617" cy="1189949"/>
            <a:chOff x="336" y="2580"/>
            <a:chExt cx="5088" cy="680"/>
          </a:xfrm>
        </p:grpSpPr>
        <p:sp>
          <p:nvSpPr>
            <p:cNvPr id="2066" name="Rectangle 21"/>
            <p:cNvSpPr>
              <a:spLocks noChangeArrowheads="1"/>
            </p:cNvSpPr>
            <p:nvPr/>
          </p:nvSpPr>
          <p:spPr bwMode="auto">
            <a:xfrm>
              <a:off x="336" y="2596"/>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7" name="Text Box 22"/>
            <p:cNvSpPr txBox="1">
              <a:spLocks noChangeArrowheads="1"/>
            </p:cNvSpPr>
            <p:nvPr/>
          </p:nvSpPr>
          <p:spPr bwMode="auto">
            <a:xfrm>
              <a:off x="384" y="2580"/>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get(int index)</a:t>
              </a:r>
              <a:endParaRPr lang="en-US" altLang="x-none" sz="1984" b="1">
                <a:latin typeface="Courier New" charset="0"/>
              </a:endParaRPr>
            </a:p>
          </p:txBody>
        </p:sp>
        <p:sp>
          <p:nvSpPr>
            <p:cNvPr id="2068" name="Text Box 23"/>
            <p:cNvSpPr txBox="1">
              <a:spLocks noChangeArrowheads="1"/>
            </p:cNvSpPr>
            <p:nvPr/>
          </p:nvSpPr>
          <p:spPr bwMode="auto">
            <a:xfrm>
              <a:off x="576" y="2709"/>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object at the specified index</a:t>
              </a:r>
              <a:r>
                <a:rPr lang="en-US" altLang="x-none" sz="1764">
                  <a:latin typeface="Times New Roman" charset="0"/>
                </a:rPr>
                <a:t>. </a:t>
              </a:r>
            </a:p>
          </p:txBody>
        </p:sp>
        <p:sp>
          <p:nvSpPr>
            <p:cNvPr id="2069" name="Rectangle 24"/>
            <p:cNvSpPr>
              <a:spLocks noChangeArrowheads="1"/>
            </p:cNvSpPr>
            <p:nvPr/>
          </p:nvSpPr>
          <p:spPr bwMode="auto">
            <a:xfrm>
              <a:off x="336" y="2914"/>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70" name="Text Box 25"/>
            <p:cNvSpPr txBox="1">
              <a:spLocks noChangeArrowheads="1"/>
            </p:cNvSpPr>
            <p:nvPr/>
          </p:nvSpPr>
          <p:spPr bwMode="auto">
            <a:xfrm>
              <a:off x="384" y="2898"/>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&lt;T&gt; set(int index, &lt;T&gt; value)</a:t>
              </a:r>
              <a:endParaRPr lang="en-US" altLang="x-none" sz="1984" b="1">
                <a:latin typeface="Courier New" charset="0"/>
              </a:endParaRPr>
            </a:p>
          </p:txBody>
        </p:sp>
        <p:sp>
          <p:nvSpPr>
            <p:cNvPr id="2071" name="Text Box 26"/>
            <p:cNvSpPr txBox="1">
              <a:spLocks noChangeArrowheads="1"/>
            </p:cNvSpPr>
            <p:nvPr/>
          </p:nvSpPr>
          <p:spPr bwMode="auto">
            <a:xfrm>
              <a:off x="576" y="3027"/>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Sets the element at the specified index to the new value and returns the old value.</a:t>
              </a:r>
              <a:endParaRPr lang="en-US" altLang="x-none" sz="1764">
                <a:latin typeface="Times New Roman" charset="0"/>
              </a:endParaRPr>
            </a:p>
          </p:txBody>
        </p:sp>
      </p:grpSp>
      <p:grpSp>
        <p:nvGrpSpPr>
          <p:cNvPr id="6" name="Group 40"/>
          <p:cNvGrpSpPr>
            <a:grpSpLocks/>
          </p:cNvGrpSpPr>
          <p:nvPr/>
        </p:nvGrpSpPr>
        <p:grpSpPr bwMode="auto">
          <a:xfrm>
            <a:off x="588504" y="5459765"/>
            <a:ext cx="8903617" cy="1746425"/>
            <a:chOff x="336" y="3216"/>
            <a:chExt cx="5088" cy="998"/>
          </a:xfrm>
        </p:grpSpPr>
        <p:sp>
          <p:nvSpPr>
            <p:cNvPr id="2057" name="Rectangle 27"/>
            <p:cNvSpPr>
              <a:spLocks noChangeArrowheads="1"/>
            </p:cNvSpPr>
            <p:nvPr/>
          </p:nvSpPr>
          <p:spPr bwMode="auto">
            <a:xfrm>
              <a:off x="336" y="3232"/>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58" name="Text Box 28"/>
            <p:cNvSpPr txBox="1">
              <a:spLocks noChangeArrowheads="1"/>
            </p:cNvSpPr>
            <p:nvPr/>
          </p:nvSpPr>
          <p:spPr bwMode="auto">
            <a:xfrm>
              <a:off x="384" y="3216"/>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int indexOf(&lt;T&gt; value)</a:t>
              </a:r>
              <a:endParaRPr lang="en-US" altLang="x-none" sz="1764" b="1">
                <a:latin typeface="Courier New" charset="0"/>
              </a:endParaRPr>
            </a:p>
          </p:txBody>
        </p:sp>
        <p:sp>
          <p:nvSpPr>
            <p:cNvPr id="2059" name="Text Box 29"/>
            <p:cNvSpPr txBox="1">
              <a:spLocks noChangeArrowheads="1"/>
            </p:cNvSpPr>
            <p:nvPr/>
          </p:nvSpPr>
          <p:spPr bwMode="auto">
            <a:xfrm>
              <a:off x="576" y="3345"/>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the index of the first occurrence of the specified value, or </a:t>
              </a:r>
              <a:r>
                <a:rPr altLang="x-none" sz="1764" noProof="1">
                  <a:latin typeface="Courier New" charset="0"/>
                </a:rPr>
                <a:t>-</a:t>
              </a:r>
              <a:r>
                <a:rPr altLang="x-none" sz="1764" noProof="1">
                  <a:latin typeface="Times New Roman" charset="0"/>
                </a:rPr>
                <a:t>1 if it does not appear</a:t>
              </a:r>
              <a:r>
                <a:rPr lang="en-US" altLang="x-none" sz="1764">
                  <a:latin typeface="Times New Roman" charset="0"/>
                </a:rPr>
                <a:t>. </a:t>
              </a:r>
            </a:p>
          </p:txBody>
        </p:sp>
        <p:sp>
          <p:nvSpPr>
            <p:cNvPr id="2060" name="Rectangle 30"/>
            <p:cNvSpPr>
              <a:spLocks noChangeArrowheads="1"/>
            </p:cNvSpPr>
            <p:nvPr/>
          </p:nvSpPr>
          <p:spPr bwMode="auto">
            <a:xfrm>
              <a:off x="336" y="3550"/>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1" name="Text Box 31"/>
            <p:cNvSpPr txBox="1">
              <a:spLocks noChangeArrowheads="1"/>
            </p:cNvSpPr>
            <p:nvPr/>
          </p:nvSpPr>
          <p:spPr bwMode="auto">
            <a:xfrm>
              <a:off x="384" y="3534"/>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contains(&lt;T&gt; value)</a:t>
              </a:r>
              <a:endParaRPr lang="en-US" altLang="x-none" sz="1984" b="1">
                <a:latin typeface="Courier New" charset="0"/>
              </a:endParaRPr>
            </a:p>
          </p:txBody>
        </p:sp>
        <p:sp>
          <p:nvSpPr>
            <p:cNvPr id="2062" name="Text Box 32"/>
            <p:cNvSpPr txBox="1">
              <a:spLocks noChangeArrowheads="1"/>
            </p:cNvSpPr>
            <p:nvPr/>
          </p:nvSpPr>
          <p:spPr bwMode="auto">
            <a:xfrm>
              <a:off x="576" y="3663"/>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noProof="1">
                  <a:latin typeface="Times New Roman" charset="0"/>
                </a:rPr>
                <a:t>Returns </a:t>
              </a:r>
              <a:r>
                <a:rPr altLang="x-none" sz="1543" b="1" noProof="1">
                  <a:latin typeface="Courier New" charset="0"/>
                </a:rPr>
                <a:t>true</a:t>
              </a:r>
              <a:r>
                <a:rPr altLang="x-none" sz="1764" noProof="1">
                  <a:latin typeface="Times New Roman" charset="0"/>
                </a:rPr>
                <a:t> if the </a:t>
              </a:r>
              <a:r>
                <a:rPr altLang="x-none" sz="1543" b="1" noProof="1">
                  <a:latin typeface="Courier New" charset="0"/>
                </a:rPr>
                <a:t>ArrayList</a:t>
              </a:r>
              <a:r>
                <a:rPr altLang="x-none" sz="1764" noProof="1">
                  <a:latin typeface="Times New Roman" charset="0"/>
                </a:rPr>
                <a:t> contains the specified value</a:t>
              </a:r>
              <a:r>
                <a:rPr lang="en-US" altLang="x-none" sz="1764">
                  <a:latin typeface="Times New Roman" charset="0"/>
                </a:rPr>
                <a:t>. </a:t>
              </a:r>
            </a:p>
          </p:txBody>
        </p:sp>
        <p:sp>
          <p:nvSpPr>
            <p:cNvPr id="2063" name="Rectangle 33"/>
            <p:cNvSpPr>
              <a:spLocks noChangeArrowheads="1"/>
            </p:cNvSpPr>
            <p:nvPr/>
          </p:nvSpPr>
          <p:spPr bwMode="auto">
            <a:xfrm>
              <a:off x="336" y="3868"/>
              <a:ext cx="5088" cy="34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endParaRPr lang="x-none" altLang="x-none" sz="1764" b="1">
                <a:latin typeface="Courier New" charset="0"/>
              </a:endParaRPr>
            </a:p>
          </p:txBody>
        </p:sp>
        <p:sp>
          <p:nvSpPr>
            <p:cNvPr id="2064" name="Text Box 34"/>
            <p:cNvSpPr txBox="1">
              <a:spLocks noChangeArrowheads="1"/>
            </p:cNvSpPr>
            <p:nvPr/>
          </p:nvSpPr>
          <p:spPr bwMode="auto">
            <a:xfrm>
              <a:off x="384" y="3852"/>
              <a:ext cx="4944"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altLang="x-none" sz="1764" b="1" noProof="1">
                  <a:latin typeface="Courier New" charset="0"/>
                </a:rPr>
                <a:t>boolean isEmpty()</a:t>
              </a:r>
              <a:endParaRPr lang="en-US" altLang="x-none" sz="1984" b="1">
                <a:latin typeface="Courier New" charset="0"/>
              </a:endParaRPr>
            </a:p>
          </p:txBody>
        </p:sp>
        <p:sp>
          <p:nvSpPr>
            <p:cNvPr id="2065" name="Text Box 35"/>
            <p:cNvSpPr txBox="1">
              <a:spLocks noChangeArrowheads="1"/>
            </p:cNvSpPr>
            <p:nvPr/>
          </p:nvSpPr>
          <p:spPr bwMode="auto">
            <a:xfrm>
              <a:off x="576" y="3981"/>
              <a:ext cx="4800" cy="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x-none" sz="1764">
                  <a:latin typeface="Times New Roman" charset="0"/>
                </a:rPr>
                <a:t>Returns </a:t>
              </a:r>
              <a:r>
                <a:rPr lang="en-US" altLang="x-none" sz="1543" b="1">
                  <a:latin typeface="Courier New" charset="0"/>
                </a:rPr>
                <a:t>true</a:t>
              </a:r>
              <a:r>
                <a:rPr lang="en-US" altLang="x-none" sz="1764">
                  <a:latin typeface="Times New Roman" charset="0"/>
                </a:rPr>
                <a:t> if the </a:t>
              </a:r>
              <a:r>
                <a:rPr lang="en-US" altLang="x-none" sz="1543" b="1">
                  <a:latin typeface="Courier New" charset="0"/>
                </a:rPr>
                <a:t>ArrayList</a:t>
              </a:r>
              <a:r>
                <a:rPr lang="en-US" altLang="x-none" sz="1764">
                  <a:latin typeface="Times New Roman" charset="0"/>
                </a:rPr>
                <a:t> contains no elements. </a:t>
              </a:r>
            </a:p>
          </p:txBody>
        </p:sp>
      </p:grpSp>
      <p:sp>
        <p:nvSpPr>
          <p:cNvPr id="2056" name="Text Box 11"/>
          <p:cNvSpPr txBox="1">
            <a:spLocks noChangeArrowheads="1"/>
          </p:cNvSpPr>
          <p:nvPr/>
        </p:nvSpPr>
        <p:spPr bwMode="auto">
          <a:xfrm>
            <a:off x="529" y="7220190"/>
            <a:ext cx="5454516" cy="313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x-none" sz="1543" i="1">
                <a:latin typeface="Times New Roman" charset="0"/>
              </a:rPr>
              <a:t>Using portions of slides by Eric Roberts</a:t>
            </a:r>
          </a:p>
        </p:txBody>
      </p:sp>
    </p:spTree>
    <p:extLst>
      <p:ext uri="{BB962C8B-B14F-4D97-AF65-F5344CB8AC3E}">
        <p14:creationId xmlns:p14="http://schemas.microsoft.com/office/powerpoint/2010/main" val="217549758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CD9045-F05A-6047-8860-BA885C95C03D}"/>
              </a:ext>
            </a:extLst>
          </p:cNvPr>
          <p:cNvPicPr>
            <a:picLocks noChangeAspect="1"/>
          </p:cNvPicPr>
          <p:nvPr/>
        </p:nvPicPr>
        <p:blipFill>
          <a:blip r:embed="rId2"/>
          <a:stretch>
            <a:fillRect/>
          </a:stretch>
        </p:blipFill>
        <p:spPr>
          <a:xfrm>
            <a:off x="925512" y="1112837"/>
            <a:ext cx="8343900" cy="5651500"/>
          </a:xfrm>
          <a:prstGeom prst="rect">
            <a:avLst/>
          </a:prstGeom>
        </p:spPr>
      </p:pic>
      <p:sp>
        <p:nvSpPr>
          <p:cNvPr id="3" name="Title Placeholder 1">
            <a:extLst>
              <a:ext uri="{FF2B5EF4-FFF2-40B4-BE49-F238E27FC236}">
                <a16:creationId xmlns:a16="http://schemas.microsoft.com/office/drawing/2014/main" id="{C4038678-63D0-2D4A-B283-89E4DA4529E3}"/>
              </a:ext>
            </a:extLst>
          </p:cNvPr>
          <p:cNvSpPr txBox="1">
            <a:spLocks/>
          </p:cNvSpPr>
          <p:nvPr/>
        </p:nvSpPr>
        <p:spPr>
          <a:xfrm>
            <a:off x="529" y="-4836"/>
            <a:ext cx="10079567" cy="816445"/>
          </a:xfrm>
          <a:prstGeom prst="rect">
            <a:avLst/>
          </a:prstGeom>
          <a:solidFill>
            <a:srgbClr val="C3D69B">
              <a:alpha val="80000"/>
            </a:srgbClr>
          </a:solidFill>
        </p:spPr>
        <p:txBody>
          <a:bodyPr vert="horz" lIns="100796" tIns="50398" rIns="100796" bIns="50398"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5071" dirty="0">
                <a:latin typeface="Calibri"/>
                <a:cs typeface="Calibri"/>
              </a:rPr>
              <a:t>Why is this hard to write?</a:t>
            </a:r>
          </a:p>
        </p:txBody>
      </p:sp>
    </p:spTree>
    <p:extLst>
      <p:ext uri="{BB962C8B-B14F-4D97-AF65-F5344CB8AC3E}">
        <p14:creationId xmlns:p14="http://schemas.microsoft.com/office/powerpoint/2010/main" val="29185473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Primitives = 💔</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marL="0" lvl="1" indent="0">
              <a:lnSpc>
                <a:spcPct val="83000"/>
              </a:lnSpc>
            </a:pPr>
            <a:r>
              <a:rPr lang="en-US" altLang="en-US" sz="2200" dirty="0">
                <a:solidFill>
                  <a:srgbClr val="008000"/>
                </a:solidFill>
                <a:latin typeface="Courier" charset="0"/>
                <a:ea typeface="Courier" charset="0"/>
                <a:cs typeface="Courier" charset="0"/>
              </a:rPr>
              <a:t>// Doesn’t compile </a:t>
            </a:r>
            <a:r>
              <a:rPr lang="en-US" altLang="en-US" sz="2200" dirty="0">
                <a:solidFill>
                  <a:srgbClr val="008000"/>
                </a:solidFill>
                <a:latin typeface="Courier" charset="0"/>
                <a:ea typeface="Courier" charset="0"/>
                <a:cs typeface="Courier" charset="0"/>
                <a:sym typeface="Wingdings"/>
              </a:rPr>
              <a:t></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&gt; </a:t>
            </a:r>
            <a:r>
              <a:rPr lang="en-US" altLang="en-US" sz="2200" dirty="0" err="1">
                <a:latin typeface="Courier" charset="0"/>
                <a:ea typeface="Courier" charset="0"/>
                <a:cs typeface="Courier" charset="0"/>
              </a:rPr>
              <a:t>myArrayList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&gt;();</a:t>
            </a:r>
          </a:p>
        </p:txBody>
      </p:sp>
      <p:sp>
        <p:nvSpPr>
          <p:cNvPr id="4" name="Text Box 8"/>
          <p:cNvSpPr txBox="1">
            <a:spLocks noChangeArrowheads="1"/>
          </p:cNvSpPr>
          <p:nvPr/>
        </p:nvSpPr>
        <p:spPr bwMode="auto">
          <a:xfrm>
            <a:off x="1497012" y="3856037"/>
            <a:ext cx="70866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3600" dirty="0" err="1">
                <a:solidFill>
                  <a:srgbClr val="0000FF"/>
                </a:solidFill>
                <a:latin typeface="Purisa" charset="0"/>
              </a:rPr>
              <a:t>ArrayLists</a:t>
            </a:r>
            <a:r>
              <a:rPr lang="en-US" altLang="en-US" sz="3600" dirty="0">
                <a:solidFill>
                  <a:srgbClr val="0000FF"/>
                </a:solidFill>
                <a:latin typeface="Purisa" charset="0"/>
              </a:rPr>
              <a:t> can only store </a:t>
            </a:r>
            <a:r>
              <a:rPr lang="en-US" altLang="en-US" sz="3600" b="1" dirty="0">
                <a:solidFill>
                  <a:srgbClr val="0000FF"/>
                </a:solidFill>
                <a:latin typeface="Purisa" charset="0"/>
              </a:rPr>
              <a:t>objects!</a:t>
            </a:r>
            <a:endParaRPr lang="en-US" altLang="en-US" sz="3600" dirty="0">
              <a:solidFill>
                <a:srgbClr val="0000FF"/>
              </a:solidFill>
              <a:latin typeface="Purisa" charset="0"/>
            </a:endParaRPr>
          </a:p>
        </p:txBody>
      </p:sp>
    </p:spTree>
    <p:extLst>
      <p:ext uri="{BB962C8B-B14F-4D97-AF65-F5344CB8AC3E}">
        <p14:creationId xmlns:p14="http://schemas.microsoft.com/office/powerpoint/2010/main" val="104268868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Primitives = 💔</a:t>
            </a:r>
            <a:endParaRPr lang="en-US" sz="4600" b="1" dirty="0">
              <a:latin typeface="Courier" charset="0"/>
              <a:ea typeface="Courier" charset="0"/>
              <a:cs typeface="Courier" charset="0"/>
            </a:endParaRPr>
          </a:p>
        </p:txBody>
      </p:sp>
      <p:graphicFrame>
        <p:nvGraphicFramePr>
          <p:cNvPr id="2" name="Table 1"/>
          <p:cNvGraphicFramePr>
            <a:graphicFrameLocks noGrp="1"/>
          </p:cNvGraphicFramePr>
          <p:nvPr>
            <p:extLst/>
          </p:nvPr>
        </p:nvGraphicFramePr>
        <p:xfrm>
          <a:off x="1680103" y="2713037"/>
          <a:ext cx="6720418" cy="2438400"/>
        </p:xfrm>
        <a:graphic>
          <a:graphicData uri="http://schemas.openxmlformats.org/drawingml/2006/table">
            <a:tbl>
              <a:tblPr firstRow="1" bandRow="1">
                <a:tableStyleId>{9D7B26C5-4107-4FEC-AEDC-1716B250A1EF}</a:tableStyleId>
              </a:tblPr>
              <a:tblGrid>
                <a:gridCol w="3360209">
                  <a:extLst>
                    <a:ext uri="{9D8B030D-6E8A-4147-A177-3AD203B41FA5}">
                      <a16:colId xmlns:a16="http://schemas.microsoft.com/office/drawing/2014/main" val="20000"/>
                    </a:ext>
                  </a:extLst>
                </a:gridCol>
                <a:gridCol w="3360209">
                  <a:extLst>
                    <a:ext uri="{9D8B030D-6E8A-4147-A177-3AD203B41FA5}">
                      <a16:colId xmlns:a16="http://schemas.microsoft.com/office/drawing/2014/main" val="20001"/>
                    </a:ext>
                  </a:extLst>
                </a:gridCol>
              </a:tblGrid>
              <a:tr h="370840">
                <a:tc>
                  <a:txBody>
                    <a:bodyPr/>
                    <a:lstStyle/>
                    <a:p>
                      <a:r>
                        <a:rPr lang="en-US" sz="2600" dirty="0"/>
                        <a:t>Primitive</a:t>
                      </a:r>
                    </a:p>
                  </a:txBody>
                  <a:tcPr/>
                </a:tc>
                <a:tc>
                  <a:txBody>
                    <a:bodyPr/>
                    <a:lstStyle/>
                    <a:p>
                      <a:r>
                        <a:rPr lang="en-US" sz="2600" dirty="0"/>
                        <a:t>“Wrapper” Class</a:t>
                      </a:r>
                    </a:p>
                  </a:txBody>
                  <a:tcPr/>
                </a:tc>
                <a:extLst>
                  <a:ext uri="{0D108BD9-81ED-4DB2-BD59-A6C34878D82A}">
                    <a16:rowId xmlns:a16="http://schemas.microsoft.com/office/drawing/2014/main" val="10000"/>
                  </a:ext>
                </a:extLst>
              </a:tr>
              <a:tr h="370840">
                <a:tc>
                  <a:txBody>
                    <a:bodyPr/>
                    <a:lstStyle/>
                    <a:p>
                      <a:r>
                        <a:rPr lang="en-US" sz="2600" dirty="0" err="1">
                          <a:latin typeface="Courier" charset="0"/>
                          <a:ea typeface="Courier" charset="0"/>
                          <a:cs typeface="Courier" charset="0"/>
                        </a:rPr>
                        <a:t>int</a:t>
                      </a:r>
                      <a:endParaRPr lang="en-US" sz="2600" dirty="0">
                        <a:latin typeface="Courier" charset="0"/>
                        <a:ea typeface="Courier" charset="0"/>
                        <a:cs typeface="Courier" charset="0"/>
                      </a:endParaRPr>
                    </a:p>
                  </a:txBody>
                  <a:tcPr/>
                </a:tc>
                <a:tc>
                  <a:txBody>
                    <a:bodyPr/>
                    <a:lstStyle/>
                    <a:p>
                      <a:r>
                        <a:rPr lang="en-US" sz="2600" dirty="0">
                          <a:latin typeface="Courier" charset="0"/>
                          <a:ea typeface="Courier" charset="0"/>
                          <a:cs typeface="Courier" charset="0"/>
                        </a:rPr>
                        <a:t>Integer</a:t>
                      </a:r>
                    </a:p>
                  </a:txBody>
                  <a:tcPr/>
                </a:tc>
                <a:extLst>
                  <a:ext uri="{0D108BD9-81ED-4DB2-BD59-A6C34878D82A}">
                    <a16:rowId xmlns:a16="http://schemas.microsoft.com/office/drawing/2014/main" val="10001"/>
                  </a:ext>
                </a:extLst>
              </a:tr>
              <a:tr h="370840">
                <a:tc>
                  <a:txBody>
                    <a:bodyPr/>
                    <a:lstStyle/>
                    <a:p>
                      <a:r>
                        <a:rPr lang="en-US" sz="2600" dirty="0">
                          <a:latin typeface="Courier" charset="0"/>
                          <a:ea typeface="Courier" charset="0"/>
                          <a:cs typeface="Courier" charset="0"/>
                        </a:rPr>
                        <a:t>double</a:t>
                      </a:r>
                    </a:p>
                  </a:txBody>
                  <a:tcPr/>
                </a:tc>
                <a:tc>
                  <a:txBody>
                    <a:bodyPr/>
                    <a:lstStyle/>
                    <a:p>
                      <a:r>
                        <a:rPr lang="en-US" sz="2600" dirty="0">
                          <a:latin typeface="Courier" charset="0"/>
                          <a:ea typeface="Courier" charset="0"/>
                          <a:cs typeface="Courier" charset="0"/>
                        </a:rPr>
                        <a:t>Double</a:t>
                      </a:r>
                    </a:p>
                  </a:txBody>
                  <a:tcPr/>
                </a:tc>
                <a:extLst>
                  <a:ext uri="{0D108BD9-81ED-4DB2-BD59-A6C34878D82A}">
                    <a16:rowId xmlns:a16="http://schemas.microsoft.com/office/drawing/2014/main" val="10002"/>
                  </a:ext>
                </a:extLst>
              </a:tr>
              <a:tr h="370840">
                <a:tc>
                  <a:txBody>
                    <a:bodyPr/>
                    <a:lstStyle/>
                    <a:p>
                      <a:r>
                        <a:rPr lang="en-US" sz="2600" dirty="0" err="1">
                          <a:latin typeface="Courier" charset="0"/>
                          <a:ea typeface="Courier" charset="0"/>
                          <a:cs typeface="Courier" charset="0"/>
                        </a:rPr>
                        <a:t>boolean</a:t>
                      </a:r>
                      <a:endParaRPr lang="en-US" sz="2600" dirty="0">
                        <a:latin typeface="Courier" charset="0"/>
                        <a:ea typeface="Courier" charset="0"/>
                        <a:cs typeface="Courier" charset="0"/>
                      </a:endParaRPr>
                    </a:p>
                  </a:txBody>
                  <a:tcPr/>
                </a:tc>
                <a:tc>
                  <a:txBody>
                    <a:bodyPr/>
                    <a:lstStyle/>
                    <a:p>
                      <a:r>
                        <a:rPr lang="en-US" sz="2600" dirty="0">
                          <a:latin typeface="Courier" charset="0"/>
                          <a:ea typeface="Courier" charset="0"/>
                          <a:cs typeface="Courier" charset="0"/>
                        </a:rPr>
                        <a:t>Boolean</a:t>
                      </a:r>
                    </a:p>
                  </a:txBody>
                  <a:tcPr/>
                </a:tc>
                <a:extLst>
                  <a:ext uri="{0D108BD9-81ED-4DB2-BD59-A6C34878D82A}">
                    <a16:rowId xmlns:a16="http://schemas.microsoft.com/office/drawing/2014/main" val="10003"/>
                  </a:ext>
                </a:extLst>
              </a:tr>
              <a:tr h="370840">
                <a:tc>
                  <a:txBody>
                    <a:bodyPr/>
                    <a:lstStyle/>
                    <a:p>
                      <a:r>
                        <a:rPr lang="en-US" sz="2600" dirty="0">
                          <a:latin typeface="Courier" charset="0"/>
                          <a:ea typeface="Courier" charset="0"/>
                          <a:cs typeface="Courier" charset="0"/>
                        </a:rPr>
                        <a:t>char</a:t>
                      </a:r>
                    </a:p>
                  </a:txBody>
                  <a:tcPr/>
                </a:tc>
                <a:tc>
                  <a:txBody>
                    <a:bodyPr/>
                    <a:lstStyle/>
                    <a:p>
                      <a:r>
                        <a:rPr lang="en-US" sz="2600" dirty="0">
                          <a:latin typeface="Courier" charset="0"/>
                          <a:ea typeface="Courier" charset="0"/>
                          <a:cs typeface="Courier" charset="0"/>
                        </a:rPr>
                        <a:t>Character</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30530875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Placeholder 1"/>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err="1">
                <a:latin typeface="Calibri"/>
                <a:cs typeface="Calibri"/>
              </a:rPr>
              <a:t>ArrayLists</a:t>
            </a:r>
            <a:r>
              <a:rPr lang="en-US" sz="4600" dirty="0">
                <a:latin typeface="Calibri"/>
                <a:cs typeface="Calibri"/>
              </a:rPr>
              <a:t> + Wrappers = ❤️️</a:t>
            </a:r>
            <a:endParaRPr lang="en-US" sz="4600" b="1" dirty="0">
              <a:latin typeface="Courier" charset="0"/>
              <a:ea typeface="Courier" charset="0"/>
              <a:cs typeface="Courier" charset="0"/>
            </a:endParaRPr>
          </a:p>
        </p:txBody>
      </p:sp>
      <p:sp>
        <p:nvSpPr>
          <p:cNvPr id="6" name="Text Box 3"/>
          <p:cNvSpPr txBox="1">
            <a:spLocks noChangeArrowheads="1"/>
          </p:cNvSpPr>
          <p:nvPr/>
        </p:nvSpPr>
        <p:spPr bwMode="auto">
          <a:xfrm>
            <a:off x="157956" y="1417637"/>
            <a:ext cx="9764712" cy="426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92124" rIns="90000" bIns="4500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a:solidFill>
                  <a:srgbClr val="000000"/>
                </a:solidFill>
                <a:latin typeface="Arial" charset="0"/>
                <a:ea typeface="Droid Sans Fallback" charset="0"/>
                <a:cs typeface="Droid Sans Fallback" charset="0"/>
              </a:defRPr>
            </a:lvl9pPr>
          </a:lstStyle>
          <a:p>
            <a:pPr marL="0" lvl="1" indent="0">
              <a:lnSpc>
                <a:spcPct val="83000"/>
              </a:lnSpc>
            </a:pPr>
            <a:r>
              <a:rPr lang="en-US" altLang="en-US" sz="2200" dirty="0">
                <a:solidFill>
                  <a:srgbClr val="008000"/>
                </a:solidFill>
                <a:latin typeface="Courier" charset="0"/>
                <a:ea typeface="Courier" charset="0"/>
                <a:cs typeface="Courier" charset="0"/>
              </a:rPr>
              <a:t>// Just use wrapper class when making an </a:t>
            </a:r>
            <a:r>
              <a:rPr lang="en-US" altLang="en-US" sz="2200" dirty="0" err="1">
                <a:solidFill>
                  <a:srgbClr val="008000"/>
                </a:solidFill>
                <a:latin typeface="Courier" charset="0"/>
                <a:ea typeface="Courier" charset="0"/>
                <a:cs typeface="Courier" charset="0"/>
              </a:rPr>
              <a:t>ArrayList</a:t>
            </a: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b="1" dirty="0">
                <a:latin typeface="Courier" charset="0"/>
                <a:ea typeface="Courier" charset="0"/>
                <a:cs typeface="Courier" charset="0"/>
              </a:rPr>
              <a:t>Integer</a:t>
            </a:r>
            <a:r>
              <a:rPr lang="en-US" altLang="en-US" sz="2200" dirty="0">
                <a:latin typeface="Courier" charset="0"/>
                <a:ea typeface="Courier" charset="0"/>
                <a:cs typeface="Courier" charset="0"/>
              </a:rPr>
              <a:t>&gt; </a:t>
            </a:r>
            <a:r>
              <a:rPr lang="en-US" altLang="en-US" sz="2200" dirty="0" err="1">
                <a:latin typeface="Courier" charset="0"/>
                <a:ea typeface="Courier" charset="0"/>
                <a:cs typeface="Courier" charset="0"/>
              </a:rPr>
              <a:t>numList</a:t>
            </a:r>
            <a:r>
              <a:rPr lang="en-US" altLang="en-US" sz="2200" dirty="0">
                <a:latin typeface="Courier" charset="0"/>
                <a:ea typeface="Courier" charset="0"/>
                <a:cs typeface="Courier" charset="0"/>
              </a:rPr>
              <a:t> = </a:t>
            </a:r>
            <a:r>
              <a:rPr lang="en-US" altLang="en-US" sz="2200" b="1" dirty="0">
                <a:solidFill>
                  <a:srgbClr val="7030A0"/>
                </a:solidFill>
                <a:latin typeface="Courier" charset="0"/>
                <a:ea typeface="Courier" charset="0"/>
                <a:cs typeface="Courier" charset="0"/>
              </a:rPr>
              <a:t>new</a:t>
            </a:r>
            <a:r>
              <a:rPr lang="en-US" altLang="en-US" sz="2200" dirty="0">
                <a:solidFill>
                  <a:srgbClr val="7030A0"/>
                </a:solidFill>
                <a:latin typeface="Courier" charset="0"/>
                <a:ea typeface="Courier" charset="0"/>
                <a:cs typeface="Courier" charset="0"/>
              </a:rPr>
              <a:t> </a:t>
            </a:r>
            <a:r>
              <a:rPr lang="en-US" altLang="en-US" sz="2200" dirty="0" err="1">
                <a:latin typeface="Courier" charset="0"/>
                <a:ea typeface="Courier" charset="0"/>
                <a:cs typeface="Courier" charset="0"/>
              </a:rPr>
              <a:t>ArrayList</a:t>
            </a:r>
            <a:r>
              <a:rPr lang="en-US" altLang="en-US" sz="2200" dirty="0">
                <a:latin typeface="Courier" charset="0"/>
                <a:ea typeface="Courier" charset="0"/>
                <a:cs typeface="Courier" charset="0"/>
              </a:rPr>
              <a:t>&lt;</a:t>
            </a:r>
            <a:r>
              <a:rPr lang="en-US" altLang="en-US" sz="2200" b="1" dirty="0">
                <a:latin typeface="Courier" charset="0"/>
                <a:ea typeface="Courier" charset="0"/>
                <a:cs typeface="Courier" charset="0"/>
              </a:rPr>
              <a:t>Integer</a:t>
            </a:r>
            <a:r>
              <a:rPr lang="en-US" altLang="en-US" sz="2200" dirty="0">
                <a:latin typeface="Courier" charset="0"/>
                <a:ea typeface="Courier" charset="0"/>
                <a:cs typeface="Courier" charset="0"/>
              </a:rPr>
              <a:t>&gt;();</a:t>
            </a:r>
          </a:p>
          <a:p>
            <a:pPr>
              <a:lnSpc>
                <a:spcPct val="83000"/>
              </a:lnSpc>
            </a:pPr>
            <a:endParaRPr lang="en-US" altLang="en-US" sz="2200" dirty="0">
              <a:latin typeface="Courier" charset="0"/>
              <a:ea typeface="Courier" charset="0"/>
              <a:cs typeface="Courier" charset="0"/>
            </a:endParaRPr>
          </a:p>
          <a:p>
            <a:pPr>
              <a:lnSpc>
                <a:spcPct val="83000"/>
              </a:lnSpc>
            </a:pPr>
            <a:r>
              <a:rPr lang="en-US" altLang="en-US" sz="2200" dirty="0" err="1">
                <a:latin typeface="Courier" charset="0"/>
                <a:ea typeface="Courier" charset="0"/>
                <a:cs typeface="Courier" charset="0"/>
              </a:rPr>
              <a:t>numList.add</a:t>
            </a:r>
            <a:r>
              <a:rPr lang="en-US" altLang="en-US" sz="2200" dirty="0">
                <a:latin typeface="Courier" charset="0"/>
                <a:ea typeface="Courier" charset="0"/>
                <a:cs typeface="Courier" charset="0"/>
              </a:rPr>
              <a:t>(123);</a:t>
            </a:r>
          </a:p>
          <a:p>
            <a:pPr>
              <a:lnSpc>
                <a:spcPct val="83000"/>
              </a:lnSpc>
            </a:pPr>
            <a:r>
              <a:rPr lang="en-US" altLang="en-US" sz="2200" dirty="0" err="1">
                <a:latin typeface="Courier" charset="0"/>
                <a:ea typeface="Courier" charset="0"/>
                <a:cs typeface="Courier" charset="0"/>
              </a:rPr>
              <a:t>numList.add</a:t>
            </a:r>
            <a:r>
              <a:rPr lang="en-US" altLang="en-US" sz="2200" dirty="0">
                <a:latin typeface="Courier" charset="0"/>
                <a:ea typeface="Courier" charset="0"/>
                <a:cs typeface="Courier" charset="0"/>
              </a:rPr>
              <a:t>(546);</a:t>
            </a:r>
          </a:p>
          <a:p>
            <a:pPr>
              <a:lnSpc>
                <a:spcPct val="83000"/>
              </a:lnSpc>
            </a:pP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firstNum</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numList.get</a:t>
            </a:r>
            <a:r>
              <a:rPr lang="en-US" altLang="en-US" sz="2200" dirty="0">
                <a:latin typeface="Courier" charset="0"/>
                <a:ea typeface="Courier" charset="0"/>
                <a:cs typeface="Courier" charset="0"/>
              </a:rPr>
              <a:t>(0);		</a:t>
            </a:r>
            <a:r>
              <a:rPr lang="en-US" altLang="en-US" sz="2200" dirty="0">
                <a:solidFill>
                  <a:srgbClr val="008000"/>
                </a:solidFill>
                <a:latin typeface="Courier" charset="0"/>
                <a:ea typeface="Courier" charset="0"/>
                <a:cs typeface="Courier" charset="0"/>
              </a:rPr>
              <a:t>// 123</a:t>
            </a:r>
            <a:endParaRPr lang="en-US" altLang="en-US" sz="2200" dirty="0">
              <a:latin typeface="Courier" charset="0"/>
              <a:ea typeface="Courier" charset="0"/>
              <a:cs typeface="Courier" charset="0"/>
            </a:endParaRPr>
          </a:p>
          <a:p>
            <a:pPr marL="0" lvl="1" indent="0">
              <a:lnSpc>
                <a:spcPct val="83000"/>
              </a:lnSpc>
            </a:pPr>
            <a:r>
              <a:rPr lang="en-US" altLang="en-US" sz="2200" dirty="0" err="1">
                <a:latin typeface="Courier" charset="0"/>
                <a:ea typeface="Courier" charset="0"/>
                <a:cs typeface="Courier" charset="0"/>
              </a:rPr>
              <a:t>int</a:t>
            </a:r>
            <a:r>
              <a:rPr lang="en-US" altLang="en-US" sz="2200" dirty="0">
                <a:latin typeface="Courier" charset="0"/>
                <a:ea typeface="Courier" charset="0"/>
                <a:cs typeface="Courier" charset="0"/>
              </a:rPr>
              <a:t> </a:t>
            </a:r>
            <a:r>
              <a:rPr lang="en-US" altLang="en-US" sz="2200" dirty="0" err="1">
                <a:latin typeface="Courier" charset="0"/>
                <a:ea typeface="Courier" charset="0"/>
                <a:cs typeface="Courier" charset="0"/>
              </a:rPr>
              <a:t>secondNum</a:t>
            </a:r>
            <a:r>
              <a:rPr lang="en-US" altLang="en-US" sz="2200" dirty="0">
                <a:latin typeface="Courier" charset="0"/>
                <a:ea typeface="Courier" charset="0"/>
                <a:cs typeface="Courier" charset="0"/>
              </a:rPr>
              <a:t> = </a:t>
            </a:r>
            <a:r>
              <a:rPr lang="en-US" altLang="en-US" sz="2200" dirty="0" err="1">
                <a:latin typeface="Courier" charset="0"/>
                <a:ea typeface="Courier" charset="0"/>
                <a:cs typeface="Courier" charset="0"/>
              </a:rPr>
              <a:t>numList.get</a:t>
            </a:r>
            <a:r>
              <a:rPr lang="en-US" altLang="en-US" sz="2200" dirty="0">
                <a:latin typeface="Courier" charset="0"/>
                <a:ea typeface="Courier" charset="0"/>
                <a:cs typeface="Courier" charset="0"/>
              </a:rPr>
              <a:t>(1);	</a:t>
            </a:r>
            <a:r>
              <a:rPr lang="en-US" altLang="en-US" sz="2200" dirty="0">
                <a:solidFill>
                  <a:srgbClr val="008000"/>
                </a:solidFill>
                <a:latin typeface="Courier" charset="0"/>
                <a:ea typeface="Courier" charset="0"/>
                <a:cs typeface="Courier" charset="0"/>
              </a:rPr>
              <a:t>// 456</a:t>
            </a:r>
            <a:endParaRPr lang="en-US" altLang="en-US" sz="2200" dirty="0">
              <a:latin typeface="Courier" charset="0"/>
              <a:ea typeface="Courier" charset="0"/>
              <a:cs typeface="Courier" charset="0"/>
            </a:endParaRPr>
          </a:p>
          <a:p>
            <a:pPr>
              <a:lnSpc>
                <a:spcPct val="83000"/>
              </a:lnSpc>
            </a:pPr>
            <a:endParaRPr lang="en-US" altLang="en-US" sz="2200" dirty="0">
              <a:latin typeface="Courier" charset="0"/>
              <a:ea typeface="Courier" charset="0"/>
              <a:cs typeface="Courier" charset="0"/>
            </a:endParaRPr>
          </a:p>
        </p:txBody>
      </p:sp>
      <p:sp>
        <p:nvSpPr>
          <p:cNvPr id="7" name="Text Box 8"/>
          <p:cNvSpPr txBox="1">
            <a:spLocks noChangeArrowheads="1"/>
          </p:cNvSpPr>
          <p:nvPr/>
        </p:nvSpPr>
        <p:spPr bwMode="auto">
          <a:xfrm>
            <a:off x="1497012" y="5456237"/>
            <a:ext cx="7086600" cy="685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90000" tIns="45000" rIns="90000" bIns="45000"/>
          <a:lstStyle>
            <a:lvl1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1pPr>
            <a:lvl2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2pPr>
            <a:lvl3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3pPr>
            <a:lvl4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4pPr>
            <a:lvl5pPr>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5pPr>
            <a:lvl6pPr marL="25146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6pPr>
            <a:lvl7pPr marL="29718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7pPr>
            <a:lvl8pPr marL="34290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8pPr>
            <a:lvl9pPr marL="3886200" indent="-228600" defTabSz="457200" fontAlgn="base" hangingPunct="0">
              <a:lnSpc>
                <a:spcPct val="93000"/>
              </a:lnSpc>
              <a:spcBef>
                <a:spcPct val="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 pos="5791200" algn="l"/>
                <a:tab pos="6515100" algn="l"/>
              </a:tabLst>
              <a:defRPr>
                <a:solidFill>
                  <a:srgbClr val="000000"/>
                </a:solidFill>
                <a:latin typeface="Arial" charset="0"/>
                <a:ea typeface="Droid Sans Fallback" charset="0"/>
                <a:cs typeface="Droid Sans Fallback" charset="0"/>
              </a:defRPr>
            </a:lvl9pPr>
          </a:lstStyle>
          <a:p>
            <a:pPr algn="ctr">
              <a:lnSpc>
                <a:spcPct val="112000"/>
              </a:lnSpc>
            </a:pPr>
            <a:r>
              <a:rPr lang="en-US" altLang="en-US" sz="3600" dirty="0">
                <a:solidFill>
                  <a:srgbClr val="0000FF"/>
                </a:solidFill>
                <a:latin typeface="Purisa" charset="0"/>
              </a:rPr>
              <a:t>Conversion happens automatically!</a:t>
            </a:r>
          </a:p>
        </p:txBody>
      </p:sp>
    </p:spTree>
    <p:extLst>
      <p:ext uri="{BB962C8B-B14F-4D97-AF65-F5344CB8AC3E}">
        <p14:creationId xmlns:p14="http://schemas.microsoft.com/office/powerpoint/2010/main" val="121183689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667541"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167464" y="3013371"/>
            <a:ext cx="10667541" cy="6685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a:solidFill>
                  <a:schemeClr val="bg1"/>
                </a:solidFill>
                <a:latin typeface="Courier"/>
                <a:cs typeface="Courier"/>
              </a:rPr>
              <a:t>lets see a simple example.</a:t>
            </a:r>
            <a:endParaRPr lang="en-US" sz="3968" b="1" dirty="0">
              <a:solidFill>
                <a:schemeClr val="accent4">
                  <a:lumMod val="60000"/>
                  <a:lumOff val="40000"/>
                </a:schemeClr>
              </a:solidFill>
              <a:latin typeface="Courier"/>
              <a:cs typeface="Courier"/>
            </a:endParaRPr>
          </a:p>
        </p:txBody>
      </p:sp>
    </p:spTree>
    <p:extLst>
      <p:ext uri="{BB962C8B-B14F-4D97-AF65-F5344CB8AC3E}">
        <p14:creationId xmlns:p14="http://schemas.microsoft.com/office/powerpoint/2010/main" val="30022739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3A3A704-A6C9-FA4F-ABA5-EED47AA5EAF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Data Structures</a:t>
            </a:r>
            <a:endParaRPr lang="en-US" sz="4600" b="1" dirty="0">
              <a:latin typeface="Courier" charset="0"/>
              <a:ea typeface="Courier" charset="0"/>
              <a:cs typeface="Courier" charset="0"/>
            </a:endParaRPr>
          </a:p>
        </p:txBody>
      </p:sp>
      <p:graphicFrame>
        <p:nvGraphicFramePr>
          <p:cNvPr id="5" name="Table 4">
            <a:extLst>
              <a:ext uri="{FF2B5EF4-FFF2-40B4-BE49-F238E27FC236}">
                <a16:creationId xmlns:a16="http://schemas.microsoft.com/office/drawing/2014/main" id="{96FA5814-F8CA-2D41-8D22-9AD686D7E62D}"/>
              </a:ext>
            </a:extLst>
          </p:cNvPr>
          <p:cNvGraphicFramePr>
            <a:graphicFrameLocks noGrp="1"/>
          </p:cNvGraphicFramePr>
          <p:nvPr>
            <p:extLst>
              <p:ext uri="{D42A27DB-BD31-4B8C-83A1-F6EECF244321}">
                <p14:modId xmlns:p14="http://schemas.microsoft.com/office/powerpoint/2010/main" val="3315152942"/>
              </p:ext>
            </p:extLst>
          </p:nvPr>
        </p:nvGraphicFramePr>
        <p:xfrm>
          <a:off x="163512" y="1493837"/>
          <a:ext cx="9829800" cy="5257800"/>
        </p:xfrm>
        <a:graphic>
          <a:graphicData uri="http://schemas.openxmlformats.org/drawingml/2006/table">
            <a:tbl>
              <a:tblPr firstRow="1" bandRow="1">
                <a:tableStyleId>{2D5ABB26-0587-4C30-8999-92F81FD0307C}</a:tableStyleId>
              </a:tblPr>
              <a:tblGrid>
                <a:gridCol w="1935000">
                  <a:extLst>
                    <a:ext uri="{9D8B030D-6E8A-4147-A177-3AD203B41FA5}">
                      <a16:colId xmlns:a16="http://schemas.microsoft.com/office/drawing/2014/main" val="3748772204"/>
                    </a:ext>
                  </a:extLst>
                </a:gridCol>
                <a:gridCol w="3932400">
                  <a:extLst>
                    <a:ext uri="{9D8B030D-6E8A-4147-A177-3AD203B41FA5}">
                      <a16:colId xmlns:a16="http://schemas.microsoft.com/office/drawing/2014/main" val="3664556330"/>
                    </a:ext>
                  </a:extLst>
                </a:gridCol>
                <a:gridCol w="3962400">
                  <a:extLst>
                    <a:ext uri="{9D8B030D-6E8A-4147-A177-3AD203B41FA5}">
                      <a16:colId xmlns:a16="http://schemas.microsoft.com/office/drawing/2014/main" val="1003131789"/>
                    </a:ext>
                  </a:extLst>
                </a:gridCol>
              </a:tblGrid>
              <a:tr h="876300">
                <a:tc>
                  <a:txBody>
                    <a:bodyPr/>
                    <a:lstStyle/>
                    <a:p>
                      <a:pPr algn="ctr"/>
                      <a:r>
                        <a:rPr lang="en-US" sz="2400" b="1" dirty="0"/>
                        <a:t>Operation</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Arrays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err="1"/>
                        <a:t>ArrayListss</a:t>
                      </a:r>
                      <a:endParaRPr lang="en-US" sz="2400" b="1" dirty="0"/>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6703050"/>
                  </a:ext>
                </a:extLst>
              </a:tr>
              <a:tr h="876300">
                <a:tc>
                  <a:txBody>
                    <a:bodyPr/>
                    <a:lstStyle/>
                    <a:p>
                      <a:pPr algn="l"/>
                      <a:r>
                        <a:rPr lang="en-US" dirty="0"/>
                        <a:t>Make a new one</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err="1">
                          <a:latin typeface="Courier" pitchFamily="2" charset="0"/>
                        </a:rPr>
                        <a:t>int</a:t>
                      </a:r>
                      <a:r>
                        <a:rPr lang="en-US" sz="1600" dirty="0">
                          <a:latin typeface="Courier" pitchFamily="2" charset="0"/>
                        </a:rPr>
                        <a:t> </a:t>
                      </a:r>
                      <a:r>
                        <a:rPr lang="en-US" sz="1600" dirty="0" err="1">
                          <a:latin typeface="Courier" pitchFamily="2" charset="0"/>
                        </a:rPr>
                        <a:t>arr</a:t>
                      </a:r>
                      <a:r>
                        <a:rPr lang="en-US" sz="1600" dirty="0">
                          <a:latin typeface="Courier" pitchFamily="2" charset="0"/>
                        </a:rPr>
                        <a:t> = new </a:t>
                      </a:r>
                      <a:r>
                        <a:rPr lang="en-US" sz="1600" dirty="0" err="1">
                          <a:latin typeface="Courier" pitchFamily="2" charset="0"/>
                        </a:rPr>
                        <a:t>int</a:t>
                      </a:r>
                      <a:r>
                        <a:rPr lang="en-US" sz="1600" dirty="0">
                          <a:latin typeface="Courier" pitchFamily="2" charset="0"/>
                        </a:rPr>
                        <a:t>[5];</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b="1" dirty="0" err="1">
                          <a:solidFill>
                            <a:srgbClr val="0432FF"/>
                          </a:solidFill>
                          <a:latin typeface="Courier" pitchFamily="2" charset="0"/>
                        </a:rPr>
                        <a:t>ArrayList</a:t>
                      </a:r>
                      <a:r>
                        <a:rPr lang="en-US" sz="1600" b="1" dirty="0">
                          <a:solidFill>
                            <a:srgbClr val="0432FF"/>
                          </a:solidFill>
                          <a:latin typeface="Courier" pitchFamily="2" charset="0"/>
                        </a:rPr>
                        <a:t>&lt;String&gt; list = new </a:t>
                      </a:r>
                      <a:r>
                        <a:rPr lang="en-US" sz="1600" b="1" dirty="0" err="1">
                          <a:solidFill>
                            <a:srgbClr val="0432FF"/>
                          </a:solidFill>
                          <a:latin typeface="Courier" pitchFamily="2" charset="0"/>
                        </a:rPr>
                        <a:t>ArrayList</a:t>
                      </a:r>
                      <a:r>
                        <a:rPr lang="en-US" sz="1600" b="1" dirty="0">
                          <a:solidFill>
                            <a:srgbClr val="0432FF"/>
                          </a:solidFill>
                          <a:latin typeface="Courier" pitchFamily="2" charset="0"/>
                        </a:rPr>
                        <a:t>&lt;String&gt;();</a:t>
                      </a: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66887935"/>
                  </a:ext>
                </a:extLst>
              </a:tr>
              <a:tr h="876300">
                <a:tc>
                  <a:txBody>
                    <a:bodyPr/>
                    <a:lstStyle/>
                    <a:p>
                      <a:pPr algn="l"/>
                      <a:r>
                        <a:rPr lang="en-US" dirty="0"/>
                        <a:t>Get length?</a:t>
                      </a:r>
                    </a:p>
                  </a:txBody>
                  <a:tcPr anchor="ctr">
                    <a:solidFill>
                      <a:schemeClr val="bg1"/>
                    </a:solidFill>
                  </a:tcPr>
                </a:tc>
                <a:tc>
                  <a:txBody>
                    <a:bodyPr/>
                    <a:lstStyle/>
                    <a:p>
                      <a:pPr algn="ctr"/>
                      <a:r>
                        <a:rPr lang="en-US" sz="1600" dirty="0" err="1">
                          <a:latin typeface="Courier" pitchFamily="2" charset="0"/>
                        </a:rPr>
                        <a:t>arr.length</a:t>
                      </a:r>
                      <a:endParaRPr lang="en-US" sz="1600" dirty="0">
                        <a:latin typeface="Courier" pitchFamily="2" charset="0"/>
                      </a:endParaRPr>
                    </a:p>
                  </a:txBody>
                  <a:tcPr anchor="ctr">
                    <a:solidFill>
                      <a:schemeClr val="bg1"/>
                    </a:solidFill>
                  </a:tcPr>
                </a:tc>
                <a:tc>
                  <a:txBody>
                    <a:bodyPr/>
                    <a:lstStyle/>
                    <a:p>
                      <a:pPr algn="ctr"/>
                      <a:r>
                        <a:rPr lang="en-US" sz="1600" b="1" dirty="0" err="1">
                          <a:solidFill>
                            <a:srgbClr val="0432FF"/>
                          </a:solidFill>
                          <a:latin typeface="Courier" pitchFamily="2" charset="0"/>
                        </a:rPr>
                        <a:t>list.size</a:t>
                      </a:r>
                      <a:r>
                        <a:rPr lang="en-US" sz="1600" b="1" dirty="0">
                          <a:solidFill>
                            <a:srgbClr val="0432FF"/>
                          </a:solidFill>
                          <a:latin typeface="Courier" pitchFamily="2" charset="0"/>
                        </a:rPr>
                        <a:t>();</a:t>
                      </a:r>
                    </a:p>
                  </a:txBody>
                  <a:tcPr anchor="ctr">
                    <a:solidFill>
                      <a:schemeClr val="bg1"/>
                    </a:solidFill>
                  </a:tcPr>
                </a:tc>
                <a:extLst>
                  <a:ext uri="{0D108BD9-81ED-4DB2-BD59-A6C34878D82A}">
                    <a16:rowId xmlns:a16="http://schemas.microsoft.com/office/drawing/2014/main" val="1069394484"/>
                  </a:ext>
                </a:extLst>
              </a:tr>
              <a:tr h="876300">
                <a:tc>
                  <a:txBody>
                    <a:bodyPr/>
                    <a:lstStyle/>
                    <a:p>
                      <a:pPr algn="l"/>
                      <a:r>
                        <a:rPr lang="en-US" dirty="0"/>
                        <a:t>Get element?</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tc>
                  <a:txBody>
                    <a:bodyPr/>
                    <a:lstStyle/>
                    <a:p>
                      <a:pPr algn="ctr"/>
                      <a:r>
                        <a:rPr lang="en-US" sz="1600" b="1" dirty="0" err="1">
                          <a:solidFill>
                            <a:srgbClr val="0432FF"/>
                          </a:solidFill>
                          <a:latin typeface="Courier" pitchFamily="2" charset="0"/>
                        </a:rPr>
                        <a:t>list.get</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a:t>
                      </a:r>
                    </a:p>
                  </a:txBody>
                  <a:tcPr anchor="ctr">
                    <a:solidFill>
                      <a:schemeClr val="bg1"/>
                    </a:solidFill>
                  </a:tcPr>
                </a:tc>
                <a:extLst>
                  <a:ext uri="{0D108BD9-81ED-4DB2-BD59-A6C34878D82A}">
                    <a16:rowId xmlns:a16="http://schemas.microsoft.com/office/drawing/2014/main" val="1158007286"/>
                  </a:ext>
                </a:extLst>
              </a:tr>
              <a:tr h="876300">
                <a:tc>
                  <a:txBody>
                    <a:bodyPr/>
                    <a:lstStyle/>
                    <a:p>
                      <a:pPr algn="l"/>
                      <a:r>
                        <a:rPr lang="en-US" dirty="0"/>
                        <a:t>Set element?</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 = 5;</a:t>
                      </a:r>
                    </a:p>
                  </a:txBody>
                  <a:tcPr anchor="ctr">
                    <a:solidFill>
                      <a:schemeClr val="bg1"/>
                    </a:solidFill>
                  </a:tcPr>
                </a:tc>
                <a:tc>
                  <a:txBody>
                    <a:bodyPr/>
                    <a:lstStyle/>
                    <a:p>
                      <a:pPr algn="ctr"/>
                      <a:r>
                        <a:rPr lang="en-US" sz="1600" b="1" dirty="0" err="1">
                          <a:solidFill>
                            <a:srgbClr val="0432FF"/>
                          </a:solidFill>
                          <a:latin typeface="Courier" pitchFamily="2" charset="0"/>
                        </a:rPr>
                        <a:t>list.set</a:t>
                      </a:r>
                      <a:r>
                        <a:rPr lang="en-US" sz="1600" b="1" dirty="0">
                          <a:solidFill>
                            <a:srgbClr val="0432FF"/>
                          </a:solidFill>
                          <a:latin typeface="Courier" pitchFamily="2" charset="0"/>
                        </a:rPr>
                        <a:t>(</a:t>
                      </a:r>
                      <a:r>
                        <a:rPr lang="en-US" sz="1600" b="1" dirty="0" err="1">
                          <a:solidFill>
                            <a:srgbClr val="0432FF"/>
                          </a:solidFill>
                          <a:latin typeface="Courier" pitchFamily="2" charset="0"/>
                        </a:rPr>
                        <a:t>i</a:t>
                      </a:r>
                      <a:r>
                        <a:rPr lang="en-US" sz="1600" b="1" dirty="0">
                          <a:solidFill>
                            <a:srgbClr val="0432FF"/>
                          </a:solidFill>
                          <a:latin typeface="Courier" pitchFamily="2" charset="0"/>
                        </a:rPr>
                        <a:t>, value); </a:t>
                      </a:r>
                    </a:p>
                    <a:p>
                      <a:pPr algn="ctr"/>
                      <a:r>
                        <a:rPr lang="en-US" sz="1600" b="1" dirty="0" err="1">
                          <a:solidFill>
                            <a:srgbClr val="0432FF"/>
                          </a:solidFill>
                          <a:latin typeface="Courier" pitchFamily="2" charset="0"/>
                        </a:rPr>
                        <a:t>list.add</a:t>
                      </a:r>
                      <a:r>
                        <a:rPr lang="en-US" sz="1600" b="1" dirty="0">
                          <a:solidFill>
                            <a:srgbClr val="0432FF"/>
                          </a:solidFill>
                          <a:latin typeface="Courier" pitchFamily="2" charset="0"/>
                        </a:rPr>
                        <a:t>(value);</a:t>
                      </a:r>
                    </a:p>
                  </a:txBody>
                  <a:tcPr anchor="ctr">
                    <a:solidFill>
                      <a:schemeClr val="bg1"/>
                    </a:solidFill>
                  </a:tcPr>
                </a:tc>
                <a:extLst>
                  <a:ext uri="{0D108BD9-81ED-4DB2-BD59-A6C34878D82A}">
                    <a16:rowId xmlns:a16="http://schemas.microsoft.com/office/drawing/2014/main" val="2560181940"/>
                  </a:ext>
                </a:extLst>
              </a:tr>
              <a:tr h="876300">
                <a:tc>
                  <a:txBody>
                    <a:bodyPr/>
                    <a:lstStyle/>
                    <a:p>
                      <a:pPr algn="l"/>
                      <a:r>
                        <a:rPr lang="en-US" dirty="0"/>
                        <a:t>Loop?</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503972" rtl="0" eaLnBrk="1" fontAlgn="auto" latinLnBrk="0" hangingPunct="1">
                        <a:lnSpc>
                          <a:spcPct val="100000"/>
                        </a:lnSpc>
                        <a:spcBef>
                          <a:spcPts val="0"/>
                        </a:spcBef>
                        <a:spcAft>
                          <a:spcPts val="0"/>
                        </a:spcAft>
                        <a:buClrTx/>
                        <a:buSzTx/>
                        <a:buFontTx/>
                        <a:buNone/>
                        <a:tabLst/>
                        <a:defRPr/>
                      </a:pP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arr.length</a:t>
                      </a:r>
                      <a:r>
                        <a:rPr lang="en-US" sz="1300" dirty="0">
                          <a:latin typeface="Courier" pitchFamily="2" charset="0"/>
                        </a:rPr>
                        <a:t>();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algn="ctr"/>
                      <a:r>
                        <a:rPr lang="en-US" sz="1600" b="1" dirty="0">
                          <a:solidFill>
                            <a:srgbClr val="0432FF"/>
                          </a:solidFill>
                          <a:latin typeface="Courier" pitchFamily="2" charset="0"/>
                        </a:rPr>
                        <a:t>for(String value : list)</a:t>
                      </a:r>
                    </a:p>
                  </a:txBody>
                  <a:tcPr anchor="ctr">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8998750"/>
                  </a:ext>
                </a:extLst>
              </a:tr>
            </a:tbl>
          </a:graphicData>
        </a:graphic>
      </p:graphicFrame>
    </p:spTree>
    <p:extLst>
      <p:ext uri="{BB962C8B-B14F-4D97-AF65-F5344CB8AC3E}">
        <p14:creationId xmlns:p14="http://schemas.microsoft.com/office/powerpoint/2010/main" val="29768839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7464" y="-1"/>
            <a:ext cx="10667541" cy="7559675"/>
          </a:xfrm>
          <a:prstGeom prst="rect">
            <a:avLst/>
          </a:prstGeom>
          <a:solidFill>
            <a:srgbClr val="000000"/>
          </a:solidFill>
          <a:ln>
            <a:solidFill>
              <a:srgbClr val="010000"/>
            </a:solid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dirty="0">
              <a:solidFill>
                <a:srgbClr val="010000"/>
              </a:solidFill>
            </a:endParaRPr>
          </a:p>
        </p:txBody>
      </p:sp>
      <p:sp>
        <p:nvSpPr>
          <p:cNvPr id="96258" name="TextBox 1"/>
          <p:cNvSpPr txBox="1">
            <a:spLocks noChangeArrowheads="1"/>
          </p:cNvSpPr>
          <p:nvPr/>
        </p:nvSpPr>
        <p:spPr bwMode="auto">
          <a:xfrm>
            <a:off x="-446088" y="655637"/>
            <a:ext cx="10667541" cy="66851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ea typeface="ＭＳ Ｐゴシック" charset="0"/>
                <a:cs typeface="ＭＳ Ｐゴシック" charset="0"/>
              </a:defRPr>
            </a:lvl1pPr>
            <a:lvl2pPr marL="742950" indent="-285750">
              <a:defRPr sz="2400">
                <a:solidFill>
                  <a:schemeClr val="tx1"/>
                </a:solidFill>
                <a:latin typeface="Times New Roman" charset="0"/>
                <a:ea typeface="ＭＳ Ｐゴシック" charset="0"/>
              </a:defRPr>
            </a:lvl2pPr>
            <a:lvl3pPr marL="1143000" indent="-228600">
              <a:defRPr sz="2400">
                <a:solidFill>
                  <a:schemeClr val="tx1"/>
                </a:solidFill>
                <a:latin typeface="Times New Roman" charset="0"/>
                <a:ea typeface="ＭＳ Ｐゴシック" charset="0"/>
              </a:defRPr>
            </a:lvl3pPr>
            <a:lvl4pPr marL="1600200" indent="-228600">
              <a:defRPr sz="2400">
                <a:solidFill>
                  <a:schemeClr val="tx1"/>
                </a:solidFill>
                <a:latin typeface="Times New Roman" charset="0"/>
                <a:ea typeface="ＭＳ Ｐゴシック" charset="0"/>
              </a:defRPr>
            </a:lvl4pPr>
            <a:lvl5pPr marL="2057400" indent="-22860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algn="ctr"/>
            <a:r>
              <a:rPr lang="en-US" sz="3968" dirty="0">
                <a:solidFill>
                  <a:schemeClr val="bg1"/>
                </a:solidFill>
                <a:latin typeface="Courier"/>
                <a:cs typeface="Courier"/>
              </a:rPr>
              <a:t>Winter is over</a:t>
            </a:r>
            <a:endParaRPr lang="en-US" sz="3968" b="1" dirty="0">
              <a:solidFill>
                <a:schemeClr val="accent4">
                  <a:lumMod val="60000"/>
                  <a:lumOff val="40000"/>
                </a:schemeClr>
              </a:solidFill>
              <a:latin typeface="Courier"/>
              <a:cs typeface="Courier"/>
            </a:endParaRPr>
          </a:p>
        </p:txBody>
      </p:sp>
      <p:sp>
        <p:nvSpPr>
          <p:cNvPr id="2" name="TextBox 1"/>
          <p:cNvSpPr txBox="1"/>
          <p:nvPr/>
        </p:nvSpPr>
        <p:spPr>
          <a:xfrm>
            <a:off x="2144712" y="6827837"/>
            <a:ext cx="5874365" cy="349968"/>
          </a:xfrm>
          <a:prstGeom prst="rect">
            <a:avLst/>
          </a:prstGeom>
          <a:noFill/>
        </p:spPr>
        <p:txBody>
          <a:bodyPr wrap="none" rtlCol="0">
            <a:spAutoFit/>
          </a:bodyPr>
          <a:lstStyle/>
          <a:p>
            <a:r>
              <a:rPr lang="en-US" dirty="0">
                <a:solidFill>
                  <a:schemeClr val="bg1">
                    <a:lumMod val="75000"/>
                  </a:schemeClr>
                </a:solidFill>
              </a:rPr>
              <a:t>Thanks Keith Schwarz for some great slides to build off!</a:t>
            </a:r>
          </a:p>
        </p:txBody>
      </p:sp>
      <p:pic>
        <p:nvPicPr>
          <p:cNvPr id="8" name="Picture 7">
            <a:extLst>
              <a:ext uri="{FF2B5EF4-FFF2-40B4-BE49-F238E27FC236}">
                <a16:creationId xmlns:a16="http://schemas.microsoft.com/office/drawing/2014/main" id="{8B187824-B1DE-C947-B95B-C52D49EE0A17}"/>
              </a:ext>
            </a:extLst>
          </p:cNvPr>
          <p:cNvPicPr>
            <a:picLocks noChangeAspect="1"/>
          </p:cNvPicPr>
          <p:nvPr/>
        </p:nvPicPr>
        <p:blipFill>
          <a:blip r:embed="rId3"/>
          <a:stretch>
            <a:fillRect/>
          </a:stretch>
        </p:blipFill>
        <p:spPr>
          <a:xfrm>
            <a:off x="849312" y="1570037"/>
            <a:ext cx="8379381" cy="5712204"/>
          </a:xfrm>
          <a:prstGeom prst="rect">
            <a:avLst/>
          </a:prstGeom>
        </p:spPr>
      </p:pic>
    </p:spTree>
    <p:extLst>
      <p:ext uri="{BB962C8B-B14F-4D97-AF65-F5344CB8AC3E}">
        <p14:creationId xmlns:p14="http://schemas.microsoft.com/office/powerpoint/2010/main" val="1363860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33A3A704-A6C9-FA4F-ABA5-EED47AA5EAF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Data Structures</a:t>
            </a:r>
            <a:endParaRPr lang="en-US" sz="4600" b="1" dirty="0">
              <a:latin typeface="Courier" charset="0"/>
              <a:ea typeface="Courier" charset="0"/>
              <a:cs typeface="Courier" charset="0"/>
            </a:endParaRPr>
          </a:p>
        </p:txBody>
      </p:sp>
      <p:graphicFrame>
        <p:nvGraphicFramePr>
          <p:cNvPr id="5" name="Table 4">
            <a:extLst>
              <a:ext uri="{FF2B5EF4-FFF2-40B4-BE49-F238E27FC236}">
                <a16:creationId xmlns:a16="http://schemas.microsoft.com/office/drawing/2014/main" id="{96FA5814-F8CA-2D41-8D22-9AD686D7E62D}"/>
              </a:ext>
            </a:extLst>
          </p:cNvPr>
          <p:cNvGraphicFramePr>
            <a:graphicFrameLocks noGrp="1"/>
          </p:cNvGraphicFramePr>
          <p:nvPr>
            <p:extLst/>
          </p:nvPr>
        </p:nvGraphicFramePr>
        <p:xfrm>
          <a:off x="163512" y="1493837"/>
          <a:ext cx="9829800" cy="5257800"/>
        </p:xfrm>
        <a:graphic>
          <a:graphicData uri="http://schemas.openxmlformats.org/drawingml/2006/table">
            <a:tbl>
              <a:tblPr firstRow="1" bandRow="1">
                <a:tableStyleId>{2D5ABB26-0587-4C30-8999-92F81FD0307C}</a:tableStyleId>
              </a:tblPr>
              <a:tblGrid>
                <a:gridCol w="1935000">
                  <a:extLst>
                    <a:ext uri="{9D8B030D-6E8A-4147-A177-3AD203B41FA5}">
                      <a16:colId xmlns:a16="http://schemas.microsoft.com/office/drawing/2014/main" val="3748772204"/>
                    </a:ext>
                  </a:extLst>
                </a:gridCol>
                <a:gridCol w="3932400">
                  <a:extLst>
                    <a:ext uri="{9D8B030D-6E8A-4147-A177-3AD203B41FA5}">
                      <a16:colId xmlns:a16="http://schemas.microsoft.com/office/drawing/2014/main" val="3664556330"/>
                    </a:ext>
                  </a:extLst>
                </a:gridCol>
                <a:gridCol w="3962400">
                  <a:extLst>
                    <a:ext uri="{9D8B030D-6E8A-4147-A177-3AD203B41FA5}">
                      <a16:colId xmlns:a16="http://schemas.microsoft.com/office/drawing/2014/main" val="1003131789"/>
                    </a:ext>
                  </a:extLst>
                </a:gridCol>
              </a:tblGrid>
              <a:tr h="876300">
                <a:tc>
                  <a:txBody>
                    <a:bodyPr/>
                    <a:lstStyle/>
                    <a:p>
                      <a:pPr algn="ctr"/>
                      <a:r>
                        <a:rPr lang="en-US" sz="2400" b="1" dirty="0"/>
                        <a:t>Operation</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Strings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400" b="1" dirty="0"/>
                        <a:t>Arrays</a:t>
                      </a:r>
                    </a:p>
                  </a:txBody>
                  <a:tcPr anchor="ct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6703050"/>
                  </a:ext>
                </a:extLst>
              </a:tr>
              <a:tr h="876300">
                <a:tc>
                  <a:txBody>
                    <a:bodyPr/>
                    <a:lstStyle/>
                    <a:p>
                      <a:pPr algn="l"/>
                      <a:r>
                        <a:rPr lang="en-US" dirty="0"/>
                        <a:t>Make a new one</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a:latin typeface="Courier" pitchFamily="2" charset="0"/>
                        </a:rPr>
                        <a:t>String </a:t>
                      </a:r>
                      <a:r>
                        <a:rPr lang="en-US" sz="1600" dirty="0" err="1">
                          <a:latin typeface="Courier" pitchFamily="2" charset="0"/>
                        </a:rPr>
                        <a:t>str</a:t>
                      </a:r>
                      <a:r>
                        <a:rPr lang="en-US" sz="1600" dirty="0">
                          <a:latin typeface="Courier" pitchFamily="2" charset="0"/>
                        </a:rPr>
                        <a:t> = “</a:t>
                      </a:r>
                      <a:r>
                        <a:rPr lang="en-US" sz="1600" dirty="0" err="1">
                          <a:latin typeface="Courier" pitchFamily="2" charset="0"/>
                        </a:rPr>
                        <a:t>abc</a:t>
                      </a:r>
                      <a:r>
                        <a:rPr lang="en-US" sz="1600" dirty="0">
                          <a:latin typeface="Courier" pitchFamily="2" charset="0"/>
                        </a:rPr>
                        <a:t>”;</a:t>
                      </a:r>
                    </a:p>
                  </a:txBody>
                  <a:tcPr anchor="ctr">
                    <a:lnT w="12700" cap="flat" cmpd="sng" algn="ctr">
                      <a:solidFill>
                        <a:schemeClr val="tx1"/>
                      </a:solidFill>
                      <a:prstDash val="solid"/>
                      <a:round/>
                      <a:headEnd type="none" w="med" len="med"/>
                      <a:tailEnd type="none" w="med" len="med"/>
                    </a:lnT>
                    <a:solidFill>
                      <a:schemeClr val="bg1"/>
                    </a:solidFill>
                  </a:tcPr>
                </a:tc>
                <a:tc>
                  <a:txBody>
                    <a:bodyPr/>
                    <a:lstStyle/>
                    <a:p>
                      <a:pPr algn="ctr"/>
                      <a:r>
                        <a:rPr lang="en-US" sz="1600" dirty="0" err="1">
                          <a:latin typeface="Courier" pitchFamily="2" charset="0"/>
                        </a:rPr>
                        <a:t>int</a:t>
                      </a:r>
                      <a:r>
                        <a:rPr lang="en-US" sz="1600" dirty="0">
                          <a:latin typeface="Courier" pitchFamily="2" charset="0"/>
                        </a:rPr>
                        <a:t> </a:t>
                      </a:r>
                      <a:r>
                        <a:rPr lang="en-US" sz="1600" dirty="0" err="1">
                          <a:latin typeface="Courier" pitchFamily="2" charset="0"/>
                        </a:rPr>
                        <a:t>arr</a:t>
                      </a:r>
                      <a:r>
                        <a:rPr lang="en-US" sz="1600" dirty="0">
                          <a:latin typeface="Courier" pitchFamily="2" charset="0"/>
                        </a:rPr>
                        <a:t> = new </a:t>
                      </a:r>
                      <a:r>
                        <a:rPr lang="en-US" sz="1600" dirty="0" err="1">
                          <a:latin typeface="Courier" pitchFamily="2" charset="0"/>
                        </a:rPr>
                        <a:t>int</a:t>
                      </a:r>
                      <a:r>
                        <a:rPr lang="en-US" sz="1600" dirty="0">
                          <a:latin typeface="Courier" pitchFamily="2" charset="0"/>
                        </a:rPr>
                        <a:t>[5];</a:t>
                      </a:r>
                    </a:p>
                  </a:txBody>
                  <a:tcPr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766887935"/>
                  </a:ext>
                </a:extLst>
              </a:tr>
              <a:tr h="876300">
                <a:tc>
                  <a:txBody>
                    <a:bodyPr/>
                    <a:lstStyle/>
                    <a:p>
                      <a:pPr algn="l"/>
                      <a:r>
                        <a:rPr lang="en-US" dirty="0"/>
                        <a:t>Get length?</a:t>
                      </a:r>
                    </a:p>
                  </a:txBody>
                  <a:tcPr anchor="ctr">
                    <a:solidFill>
                      <a:schemeClr val="bg1"/>
                    </a:solidFill>
                  </a:tcPr>
                </a:tc>
                <a:tc>
                  <a:txBody>
                    <a:bodyPr/>
                    <a:lstStyle/>
                    <a:p>
                      <a:pPr algn="ctr"/>
                      <a:r>
                        <a:rPr lang="en-US" sz="1600" dirty="0" err="1">
                          <a:latin typeface="Courier" pitchFamily="2" charset="0"/>
                        </a:rPr>
                        <a:t>str.length</a:t>
                      </a:r>
                      <a:r>
                        <a:rPr lang="en-US" sz="1600" dirty="0">
                          <a:latin typeface="Courier" pitchFamily="2" charset="0"/>
                        </a:rPr>
                        <a:t>()</a:t>
                      </a:r>
                    </a:p>
                  </a:txBody>
                  <a:tcPr anchor="ctr">
                    <a:solidFill>
                      <a:schemeClr val="bg1"/>
                    </a:solidFill>
                  </a:tcPr>
                </a:tc>
                <a:tc>
                  <a:txBody>
                    <a:bodyPr/>
                    <a:lstStyle/>
                    <a:p>
                      <a:pPr algn="ctr"/>
                      <a:r>
                        <a:rPr lang="en-US" sz="1600" dirty="0" err="1">
                          <a:latin typeface="Courier" pitchFamily="2" charset="0"/>
                        </a:rPr>
                        <a:t>arr.length</a:t>
                      </a:r>
                      <a:endParaRPr lang="en-US" sz="1600" dirty="0">
                        <a:latin typeface="Courier" pitchFamily="2" charset="0"/>
                      </a:endParaRPr>
                    </a:p>
                  </a:txBody>
                  <a:tcPr anchor="ctr">
                    <a:solidFill>
                      <a:schemeClr val="bg1"/>
                    </a:solidFill>
                  </a:tcPr>
                </a:tc>
                <a:extLst>
                  <a:ext uri="{0D108BD9-81ED-4DB2-BD59-A6C34878D82A}">
                    <a16:rowId xmlns:a16="http://schemas.microsoft.com/office/drawing/2014/main" val="1069394484"/>
                  </a:ext>
                </a:extLst>
              </a:tr>
              <a:tr h="876300">
                <a:tc>
                  <a:txBody>
                    <a:bodyPr/>
                    <a:lstStyle/>
                    <a:p>
                      <a:pPr algn="l"/>
                      <a:r>
                        <a:rPr lang="en-US" dirty="0"/>
                        <a:t>Get element?</a:t>
                      </a:r>
                    </a:p>
                  </a:txBody>
                  <a:tcPr anchor="ctr">
                    <a:solidFill>
                      <a:schemeClr val="bg1"/>
                    </a:solidFill>
                  </a:tcPr>
                </a:tc>
                <a:tc>
                  <a:txBody>
                    <a:bodyPr/>
                    <a:lstStyle/>
                    <a:p>
                      <a:pPr algn="ctr"/>
                      <a:r>
                        <a:rPr lang="en-US" sz="1600" dirty="0" err="1">
                          <a:latin typeface="Courier" pitchFamily="2" charset="0"/>
                        </a:rPr>
                        <a:t>str.charAt</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a:t>
                      </a:r>
                    </a:p>
                  </a:txBody>
                  <a:tcPr anchor="ctr">
                    <a:solidFill>
                      <a:schemeClr val="bg1"/>
                    </a:solidFill>
                  </a:tcPr>
                </a:tc>
                <a:extLst>
                  <a:ext uri="{0D108BD9-81ED-4DB2-BD59-A6C34878D82A}">
                    <a16:rowId xmlns:a16="http://schemas.microsoft.com/office/drawing/2014/main" val="1158007286"/>
                  </a:ext>
                </a:extLst>
              </a:tr>
              <a:tr h="876300">
                <a:tc>
                  <a:txBody>
                    <a:bodyPr/>
                    <a:lstStyle/>
                    <a:p>
                      <a:pPr algn="l"/>
                      <a:r>
                        <a:rPr lang="en-US" dirty="0"/>
                        <a:t>Set element?</a:t>
                      </a:r>
                    </a:p>
                  </a:txBody>
                  <a:tcPr anchor="ctr">
                    <a:solidFill>
                      <a:schemeClr val="bg1"/>
                    </a:solidFill>
                  </a:tcPr>
                </a:tc>
                <a:tc>
                  <a:txBody>
                    <a:bodyPr/>
                    <a:lstStyle/>
                    <a:p>
                      <a:pPr algn="ctr"/>
                      <a:r>
                        <a:rPr lang="en-US" sz="1600" i="1" dirty="0">
                          <a:latin typeface="Courier" pitchFamily="2" charset="0"/>
                        </a:rPr>
                        <a:t>Not allowed</a:t>
                      </a:r>
                    </a:p>
                  </a:txBody>
                  <a:tcPr anchor="ctr">
                    <a:solidFill>
                      <a:schemeClr val="bg1"/>
                    </a:solidFill>
                  </a:tcPr>
                </a:tc>
                <a:tc>
                  <a:txBody>
                    <a:bodyPr/>
                    <a:lstStyle/>
                    <a:p>
                      <a:pPr algn="ctr"/>
                      <a:r>
                        <a:rPr lang="en-US" sz="1600" dirty="0" err="1">
                          <a:latin typeface="Courier" pitchFamily="2" charset="0"/>
                        </a:rPr>
                        <a:t>arr</a:t>
                      </a:r>
                      <a:r>
                        <a:rPr lang="en-US" sz="1600" dirty="0">
                          <a:latin typeface="Courier" pitchFamily="2" charset="0"/>
                        </a:rPr>
                        <a:t>[</a:t>
                      </a:r>
                      <a:r>
                        <a:rPr lang="en-US" sz="1600" dirty="0" err="1">
                          <a:latin typeface="Courier" pitchFamily="2" charset="0"/>
                        </a:rPr>
                        <a:t>i</a:t>
                      </a:r>
                      <a:r>
                        <a:rPr lang="en-US" sz="1600" dirty="0">
                          <a:latin typeface="Courier" pitchFamily="2" charset="0"/>
                        </a:rPr>
                        <a:t>] = 5;</a:t>
                      </a:r>
                    </a:p>
                  </a:txBody>
                  <a:tcPr anchor="ctr">
                    <a:solidFill>
                      <a:schemeClr val="bg1"/>
                    </a:solidFill>
                  </a:tcPr>
                </a:tc>
                <a:extLst>
                  <a:ext uri="{0D108BD9-81ED-4DB2-BD59-A6C34878D82A}">
                    <a16:rowId xmlns:a16="http://schemas.microsoft.com/office/drawing/2014/main" val="2560181940"/>
                  </a:ext>
                </a:extLst>
              </a:tr>
              <a:tr h="876300">
                <a:tc>
                  <a:txBody>
                    <a:bodyPr/>
                    <a:lstStyle/>
                    <a:p>
                      <a:pPr algn="l"/>
                      <a:r>
                        <a:rPr lang="en-US" dirty="0"/>
                        <a:t>Loop?</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algn="ct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str.length</a:t>
                      </a:r>
                      <a:r>
                        <a:rPr lang="en-US" sz="1300" dirty="0">
                          <a:latin typeface="Courier" pitchFamily="2" charset="0"/>
                        </a:rPr>
                        <a:t>();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503972" rtl="0" eaLnBrk="1" fontAlgn="auto" latinLnBrk="0" hangingPunct="1">
                        <a:lnSpc>
                          <a:spcPct val="100000"/>
                        </a:lnSpc>
                        <a:spcBef>
                          <a:spcPts val="0"/>
                        </a:spcBef>
                        <a:spcAft>
                          <a:spcPts val="0"/>
                        </a:spcAft>
                        <a:buClrTx/>
                        <a:buSzTx/>
                        <a:buFontTx/>
                        <a:buNone/>
                        <a:tabLst/>
                        <a:defRPr/>
                      </a:pPr>
                      <a:r>
                        <a:rPr lang="en-US" sz="1300" dirty="0">
                          <a:latin typeface="Courier" pitchFamily="2" charset="0"/>
                        </a:rPr>
                        <a:t>for(</a:t>
                      </a:r>
                      <a:r>
                        <a:rPr lang="en-US" sz="1300" dirty="0" err="1">
                          <a:latin typeface="Courier" pitchFamily="2" charset="0"/>
                        </a:rPr>
                        <a:t>int</a:t>
                      </a:r>
                      <a:r>
                        <a:rPr lang="en-US" sz="1300" dirty="0">
                          <a:latin typeface="Courier" pitchFamily="2" charset="0"/>
                        </a:rPr>
                        <a:t> </a:t>
                      </a:r>
                      <a:r>
                        <a:rPr lang="en-US" sz="1300" dirty="0" err="1">
                          <a:latin typeface="Courier" pitchFamily="2" charset="0"/>
                        </a:rPr>
                        <a:t>i</a:t>
                      </a:r>
                      <a:r>
                        <a:rPr lang="en-US" sz="1300" dirty="0">
                          <a:latin typeface="Courier" pitchFamily="2" charset="0"/>
                        </a:rPr>
                        <a:t> = 0; </a:t>
                      </a:r>
                      <a:r>
                        <a:rPr lang="en-US" sz="1300" dirty="0" err="1">
                          <a:latin typeface="Courier" pitchFamily="2" charset="0"/>
                        </a:rPr>
                        <a:t>i</a:t>
                      </a:r>
                      <a:r>
                        <a:rPr lang="en-US" sz="1300" dirty="0">
                          <a:latin typeface="Courier" pitchFamily="2" charset="0"/>
                        </a:rPr>
                        <a:t> &lt; </a:t>
                      </a:r>
                      <a:r>
                        <a:rPr lang="en-US" sz="1300" dirty="0" err="1">
                          <a:latin typeface="Courier" pitchFamily="2" charset="0"/>
                        </a:rPr>
                        <a:t>arr.length</a:t>
                      </a:r>
                      <a:r>
                        <a:rPr lang="en-US" sz="1300" dirty="0">
                          <a:latin typeface="Courier" pitchFamily="2" charset="0"/>
                        </a:rPr>
                        <a:t>(); </a:t>
                      </a:r>
                      <a:r>
                        <a:rPr lang="en-US" sz="1300" dirty="0" err="1">
                          <a:latin typeface="Courier" pitchFamily="2" charset="0"/>
                        </a:rPr>
                        <a:t>i</a:t>
                      </a:r>
                      <a:r>
                        <a:rPr lang="en-US" sz="1300" dirty="0">
                          <a:latin typeface="Courier" pitchFamily="2" charset="0"/>
                        </a:rPr>
                        <a:t>++)</a:t>
                      </a:r>
                    </a:p>
                  </a:txBody>
                  <a:tcPr anchor="ctr">
                    <a:lnB w="381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8998750"/>
                  </a:ext>
                </a:extLst>
              </a:tr>
            </a:tbl>
          </a:graphicData>
        </a:graphic>
      </p:graphicFrame>
    </p:spTree>
    <p:extLst>
      <p:ext uri="{BB962C8B-B14F-4D97-AF65-F5344CB8AC3E}">
        <p14:creationId xmlns:p14="http://schemas.microsoft.com/office/powerpoint/2010/main" val="384263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63" name="Text Box 3">
            <a:hlinkClick r:id="" action="ppaction://hlinkshowjump?jump=nextslide"/>
          </p:cNvPr>
          <p:cNvSpPr txBox="1">
            <a:spLocks noChangeArrowheads="1"/>
          </p:cNvSpPr>
          <p:nvPr/>
        </p:nvSpPr>
        <p:spPr bwMode="auto">
          <a:xfrm>
            <a:off x="8652157" y="7055697"/>
            <a:ext cx="1259946" cy="261931"/>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102" i="1">
                <a:solidFill>
                  <a:srgbClr val="000000"/>
                </a:solidFill>
                <a:latin typeface="Times New Roman" pitchFamily="1" charset="0"/>
              </a:rPr>
              <a:t>skip simulation</a:t>
            </a:r>
          </a:p>
        </p:txBody>
      </p:sp>
      <p:sp>
        <p:nvSpPr>
          <p:cNvPr id="92164" name="Rectangle 4"/>
          <p:cNvSpPr>
            <a:spLocks noChangeArrowheads="1"/>
          </p:cNvSpPr>
          <p:nvPr/>
        </p:nvSpPr>
        <p:spPr bwMode="auto">
          <a:xfrm>
            <a:off x="490508" y="1133951"/>
            <a:ext cx="8854619" cy="273513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5" name="Text Box 5"/>
          <p:cNvSpPr txBox="1">
            <a:spLocks noChangeArrowheads="1"/>
          </p:cNvSpPr>
          <p:nvPr/>
        </p:nvSpPr>
        <p:spPr bwMode="auto">
          <a:xfrm>
            <a:off x="616502" y="1203948"/>
            <a:ext cx="8777623" cy="2182585"/>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sz="1764" b="1" noProof="1">
                <a:solidFill>
                  <a:srgbClr val="000000"/>
                </a:solidFill>
                <a:latin typeface="Courier New" pitchFamily="1" charset="0"/>
              </a:rPr>
              <a:t>public void run() {</a:t>
            </a:r>
          </a:p>
          <a:p>
            <a:pPr defTabSz="1007943" eaLnBrk="0">
              <a:lnSpc>
                <a:spcPct val="110000"/>
              </a:lnSpc>
              <a:buClrTx/>
              <a:buSzTx/>
            </a:pPr>
            <a:r>
              <a:rPr sz="1764" b="1" noProof="1">
                <a:solidFill>
                  <a:srgbClr val="000000"/>
                </a:solidFill>
                <a:latin typeface="Courier New" pitchFamily="1" charset="0"/>
              </a:rPr>
              <a:t>   int n = readInt("Enter number of elements: ");</a:t>
            </a:r>
          </a:p>
          <a:p>
            <a:pPr defTabSz="1007943" eaLnBrk="0">
              <a:lnSpc>
                <a:spcPct val="110000"/>
              </a:lnSpc>
              <a:buClrTx/>
              <a:buSzTx/>
            </a:pPr>
            <a:r>
              <a:rPr sz="1764" b="1" noProof="1">
                <a:solidFill>
                  <a:srgbClr val="000000"/>
                </a:solidFill>
                <a:latin typeface="Courier New" pitchFamily="1" charset="0"/>
              </a:rPr>
              <a:t>   int[] intArray = createIndexArray(n);</a:t>
            </a:r>
          </a:p>
          <a:p>
            <a:pPr defTabSz="1007943" eaLnBrk="0">
              <a:lnSpc>
                <a:spcPct val="110000"/>
              </a:lnSpc>
              <a:buClrTx/>
              <a:buSzTx/>
            </a:pPr>
            <a:r>
              <a:rPr sz="1764" b="1" noProof="1">
                <a:solidFill>
                  <a:srgbClr val="000000"/>
                </a:solidFill>
                <a:latin typeface="Courier New" pitchFamily="1" charset="0"/>
              </a:rPr>
              <a:t>   println("Forward: " + arrayToString(intArray));</a:t>
            </a:r>
          </a:p>
          <a:p>
            <a:pPr defTabSz="1007943" eaLnBrk="0">
              <a:lnSpc>
                <a:spcPct val="110000"/>
              </a:lnSpc>
              <a:buClrTx/>
              <a:buSzTx/>
            </a:pPr>
            <a:r>
              <a:rPr sz="1764" b="1" noProof="1">
                <a:solidFill>
                  <a:srgbClr val="000000"/>
                </a:solidFill>
                <a:latin typeface="Courier New" pitchFamily="1" charset="0"/>
              </a:rPr>
              <a:t>   reverseArray(intArray);</a:t>
            </a:r>
          </a:p>
          <a:p>
            <a:pPr defTabSz="1007943" eaLnBrk="0">
              <a:lnSpc>
                <a:spcPct val="110000"/>
              </a:lnSpc>
              <a:buClrTx/>
              <a:buSzTx/>
            </a:pPr>
            <a:r>
              <a:rPr sz="1764" b="1" noProof="1">
                <a:solidFill>
                  <a:srgbClr val="000000"/>
                </a:solidFill>
                <a:latin typeface="Courier New" pitchFamily="1" charset="0"/>
              </a:rPr>
              <a:t>   println("Reverse: " + arrayToString(intArray));</a:t>
            </a:r>
          </a:p>
          <a:p>
            <a:pPr defTabSz="1007943" eaLnBrk="0">
              <a:lnSpc>
                <a:spcPct val="110000"/>
              </a:lnSpc>
              <a:buClrTx/>
              <a:buSzTx/>
            </a:pPr>
            <a:r>
              <a:rPr sz="1764" b="1" noProof="1">
                <a:solidFill>
                  <a:srgbClr val="000000"/>
                </a:solidFill>
                <a:latin typeface="Courier New" pitchFamily="1" charset="0"/>
              </a:rPr>
              <a:t>}</a:t>
            </a:r>
          </a:p>
        </p:txBody>
      </p:sp>
      <p:sp>
        <p:nvSpPr>
          <p:cNvPr id="92166" name="Rectangle 6"/>
          <p:cNvSpPr>
            <a:spLocks noChangeArrowheads="1"/>
          </p:cNvSpPr>
          <p:nvPr/>
        </p:nvSpPr>
        <p:spPr bwMode="auto">
          <a:xfrm>
            <a:off x="1050484" y="1587183"/>
            <a:ext cx="6341727"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7" name="Rectangle 7"/>
          <p:cNvSpPr>
            <a:spLocks noChangeArrowheads="1"/>
          </p:cNvSpPr>
          <p:nvPr/>
        </p:nvSpPr>
        <p:spPr bwMode="auto">
          <a:xfrm>
            <a:off x="2142437" y="1587183"/>
            <a:ext cx="503453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8" name="Rectangle 8"/>
          <p:cNvSpPr>
            <a:spLocks noChangeArrowheads="1"/>
          </p:cNvSpPr>
          <p:nvPr/>
        </p:nvSpPr>
        <p:spPr bwMode="auto">
          <a:xfrm>
            <a:off x="1055734" y="1875919"/>
            <a:ext cx="5127280"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69" name="Rectangle 9"/>
          <p:cNvSpPr>
            <a:spLocks noChangeArrowheads="1"/>
          </p:cNvSpPr>
          <p:nvPr/>
        </p:nvSpPr>
        <p:spPr bwMode="auto">
          <a:xfrm>
            <a:off x="3332385" y="1875919"/>
            <a:ext cx="2626638"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0" name="Rectangle 10"/>
          <p:cNvSpPr>
            <a:spLocks noChangeArrowheads="1"/>
          </p:cNvSpPr>
          <p:nvPr/>
        </p:nvSpPr>
        <p:spPr bwMode="auto">
          <a:xfrm>
            <a:off x="1050483" y="2175157"/>
            <a:ext cx="643447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1" name="Rectangle 11"/>
          <p:cNvSpPr>
            <a:spLocks noChangeArrowheads="1"/>
          </p:cNvSpPr>
          <p:nvPr/>
        </p:nvSpPr>
        <p:spPr bwMode="auto">
          <a:xfrm>
            <a:off x="4000857" y="2175157"/>
            <a:ext cx="3141116"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2" name="Rectangle 12"/>
          <p:cNvSpPr>
            <a:spLocks noChangeArrowheads="1"/>
          </p:cNvSpPr>
          <p:nvPr/>
        </p:nvSpPr>
        <p:spPr bwMode="auto">
          <a:xfrm>
            <a:off x="1050484" y="2477893"/>
            <a:ext cx="3190113"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3" name="Rectangle 13"/>
          <p:cNvSpPr>
            <a:spLocks noChangeArrowheads="1"/>
          </p:cNvSpPr>
          <p:nvPr/>
        </p:nvSpPr>
        <p:spPr bwMode="auto">
          <a:xfrm>
            <a:off x="1050483" y="2763132"/>
            <a:ext cx="643447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4" name="Rectangle 14"/>
          <p:cNvSpPr>
            <a:spLocks noChangeArrowheads="1"/>
          </p:cNvSpPr>
          <p:nvPr/>
        </p:nvSpPr>
        <p:spPr bwMode="auto">
          <a:xfrm>
            <a:off x="6748239" y="3303857"/>
            <a:ext cx="1091953" cy="419982"/>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5" name="Text Box 15"/>
          <p:cNvSpPr txBox="1">
            <a:spLocks noChangeArrowheads="1"/>
          </p:cNvSpPr>
          <p:nvPr/>
        </p:nvSpPr>
        <p:spPr bwMode="auto">
          <a:xfrm>
            <a:off x="6706240" y="2981871"/>
            <a:ext cx="1189949" cy="36381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176" name="Rectangle 16"/>
          <p:cNvSpPr>
            <a:spLocks noChangeArrowheads="1"/>
          </p:cNvSpPr>
          <p:nvPr/>
        </p:nvSpPr>
        <p:spPr bwMode="auto">
          <a:xfrm>
            <a:off x="8050183" y="3303857"/>
            <a:ext cx="1091953" cy="419982"/>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2" name="Group 17"/>
          <p:cNvGrpSpPr>
            <a:grpSpLocks/>
          </p:cNvGrpSpPr>
          <p:nvPr/>
        </p:nvGrpSpPr>
        <p:grpSpPr bwMode="auto">
          <a:xfrm>
            <a:off x="6902233" y="3303853"/>
            <a:ext cx="747218" cy="404233"/>
            <a:chOff x="5088" y="2552"/>
            <a:chExt cx="427" cy="231"/>
          </a:xfrm>
        </p:grpSpPr>
        <p:sp>
          <p:nvSpPr>
            <p:cNvPr id="92178" name="Rectangle 18"/>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79" name="Rectangle 19"/>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sp>
        <p:nvSpPr>
          <p:cNvPr id="92180" name="Text Box 20"/>
          <p:cNvSpPr txBox="1">
            <a:spLocks noChangeArrowheads="1"/>
          </p:cNvSpPr>
          <p:nvPr/>
        </p:nvSpPr>
        <p:spPr bwMode="auto">
          <a:xfrm>
            <a:off x="8008185" y="2981871"/>
            <a:ext cx="1315943" cy="36381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intArray</a:t>
            </a:r>
          </a:p>
        </p:txBody>
      </p:sp>
      <p:grpSp>
        <p:nvGrpSpPr>
          <p:cNvPr id="3" name="Group 21"/>
          <p:cNvGrpSpPr>
            <a:grpSpLocks/>
          </p:cNvGrpSpPr>
          <p:nvPr/>
        </p:nvGrpSpPr>
        <p:grpSpPr bwMode="auto">
          <a:xfrm>
            <a:off x="2056691" y="5704755"/>
            <a:ext cx="5965493" cy="1466437"/>
            <a:chOff x="1175" y="3260"/>
            <a:chExt cx="3409" cy="838"/>
          </a:xfrm>
        </p:grpSpPr>
        <p:pic>
          <p:nvPicPr>
            <p:cNvPr id="92182" name="Picture 22" descr="Console (2"/>
            <p:cNvPicPr>
              <a:picLocks noChangeAspect="1" noChangeArrowheads="1"/>
            </p:cNvPicPr>
            <p:nvPr/>
          </p:nvPicPr>
          <p:blipFill>
            <a:blip r:embed="rId3"/>
            <a:srcRect/>
            <a:stretch>
              <a:fillRect/>
            </a:stretch>
          </p:blipFill>
          <p:spPr bwMode="auto">
            <a:xfrm>
              <a:off x="1175" y="3280"/>
              <a:ext cx="3409" cy="818"/>
            </a:xfrm>
            <a:prstGeom prst="rect">
              <a:avLst/>
            </a:prstGeom>
            <a:noFill/>
          </p:spPr>
        </p:pic>
        <p:sp>
          <p:nvSpPr>
            <p:cNvPr id="92183" name="Text Box 23"/>
            <p:cNvSpPr txBox="1">
              <a:spLocks noChangeArrowheads="1"/>
            </p:cNvSpPr>
            <p:nvPr/>
          </p:nvSpPr>
          <p:spPr bwMode="auto">
            <a:xfrm>
              <a:off x="1200" y="3260"/>
              <a:ext cx="3360" cy="150"/>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102" b="1" dirty="0" err="1">
                  <a:solidFill>
                    <a:srgbClr val="333333"/>
                  </a:solidFill>
                  <a:latin typeface="Helvetica" pitchFamily="1" charset="0"/>
                </a:rPr>
                <a:t>ReverseArray</a:t>
              </a:r>
              <a:endParaRPr lang="en-US" sz="1102" dirty="0">
                <a:solidFill>
                  <a:srgbClr val="333333"/>
                </a:solidFill>
                <a:latin typeface="Charcoal CY" pitchFamily="1" charset="-52"/>
              </a:endParaRPr>
            </a:p>
          </p:txBody>
        </p:sp>
      </p:grpSp>
      <p:sp>
        <p:nvSpPr>
          <p:cNvPr id="92184" name="Text Box 24"/>
          <p:cNvSpPr txBox="1">
            <a:spLocks noChangeArrowheads="1"/>
          </p:cNvSpPr>
          <p:nvPr/>
        </p:nvSpPr>
        <p:spPr bwMode="auto">
          <a:xfrm>
            <a:off x="2079439" y="5942744"/>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Enter number of elements:</a:t>
            </a:r>
          </a:p>
        </p:txBody>
      </p:sp>
      <p:sp>
        <p:nvSpPr>
          <p:cNvPr id="92185" name="Text Box 25"/>
          <p:cNvSpPr txBox="1">
            <a:spLocks noChangeArrowheads="1"/>
          </p:cNvSpPr>
          <p:nvPr/>
        </p:nvSpPr>
        <p:spPr bwMode="auto">
          <a:xfrm>
            <a:off x="2079440" y="5942744"/>
            <a:ext cx="5641757"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a:solidFill>
                  <a:srgbClr val="3333CC"/>
                </a:solidFill>
                <a:latin typeface="Courier New" pitchFamily="1" charset="0"/>
              </a:rPr>
              <a:t>                          10</a:t>
            </a:r>
          </a:p>
        </p:txBody>
      </p:sp>
      <p:sp>
        <p:nvSpPr>
          <p:cNvPr id="92186" name="Text Box 26"/>
          <p:cNvSpPr txBox="1">
            <a:spLocks noChangeArrowheads="1"/>
          </p:cNvSpPr>
          <p:nvPr/>
        </p:nvSpPr>
        <p:spPr bwMode="auto">
          <a:xfrm>
            <a:off x="2079439" y="6173734"/>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Forward: [0, 1, 2, 3, 4, 5, 6, 7, 8, 9]</a:t>
            </a:r>
          </a:p>
        </p:txBody>
      </p:sp>
      <p:sp>
        <p:nvSpPr>
          <p:cNvPr id="92187" name="Text Box 27"/>
          <p:cNvSpPr txBox="1">
            <a:spLocks noChangeArrowheads="1"/>
          </p:cNvSpPr>
          <p:nvPr/>
        </p:nvSpPr>
        <p:spPr bwMode="auto">
          <a:xfrm>
            <a:off x="2079439" y="6397725"/>
            <a:ext cx="5543762" cy="329770"/>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Courier New" pitchFamily="1" charset="0"/>
              </a:rPr>
              <a:t>Reverse: [9, 8, 7, 6, 5, 4, 3, 2, 1, 0]</a:t>
            </a:r>
          </a:p>
        </p:txBody>
      </p:sp>
      <p:grpSp>
        <p:nvGrpSpPr>
          <p:cNvPr id="4" name="Group 28"/>
          <p:cNvGrpSpPr>
            <a:grpSpLocks/>
          </p:cNvGrpSpPr>
          <p:nvPr/>
        </p:nvGrpSpPr>
        <p:grpSpPr bwMode="auto">
          <a:xfrm>
            <a:off x="672500" y="1583682"/>
            <a:ext cx="8854619" cy="2630136"/>
            <a:chOff x="280" y="648"/>
            <a:chExt cx="5060" cy="1503"/>
          </a:xfrm>
        </p:grpSpPr>
        <p:sp>
          <p:nvSpPr>
            <p:cNvPr id="92189" name="Rectangle 29"/>
            <p:cNvSpPr>
              <a:spLocks noChangeArrowheads="1"/>
            </p:cNvSpPr>
            <p:nvPr/>
          </p:nvSpPr>
          <p:spPr bwMode="auto">
            <a:xfrm>
              <a:off x="280" y="648"/>
              <a:ext cx="5060" cy="150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0" name="Text Box 30"/>
            <p:cNvSpPr txBox="1">
              <a:spLocks noChangeArrowheads="1"/>
            </p:cNvSpPr>
            <p:nvPr/>
          </p:nvSpPr>
          <p:spPr bwMode="auto">
            <a:xfrm>
              <a:off x="352" y="688"/>
              <a:ext cx="4905" cy="1247"/>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int[] createIndexArray(int n) {</a:t>
              </a:r>
            </a:p>
            <a:p>
              <a:pPr defTabSz="1007943" eaLnBrk="0">
                <a:lnSpc>
                  <a:spcPct val="110000"/>
                </a:lnSpc>
                <a:buClrTx/>
                <a:buSzTx/>
              </a:pPr>
              <a:r>
                <a:rPr lang="en-US" sz="1764" b="1">
                  <a:solidFill>
                    <a:srgbClr val="000000"/>
                  </a:solidFill>
                  <a:latin typeface="Courier New" pitchFamily="1" charset="0"/>
                </a:rPr>
                <a:t>   int[] array = new int[n];</a:t>
              </a:r>
            </a:p>
            <a:p>
              <a:pPr defTabSz="1007943" eaLnBrk="0">
                <a:lnSpc>
                  <a:spcPct val="110000"/>
                </a:lnSpc>
                <a:buClrTx/>
                <a:buSzTx/>
              </a:pPr>
              <a:r>
                <a:rPr lang="en-US" sz="1764" b="1">
                  <a:solidFill>
                    <a:srgbClr val="000000"/>
                  </a:solidFill>
                  <a:latin typeface="Courier New" pitchFamily="1" charset="0"/>
                </a:rPr>
                <a:t>   for ( int i = 0; i &lt; n; i++ ) {</a:t>
              </a:r>
            </a:p>
            <a:p>
              <a:pPr defTabSz="1007943" eaLnBrk="0">
                <a:lnSpc>
                  <a:spcPct val="110000"/>
                </a:lnSpc>
                <a:buClrTx/>
                <a:buSzTx/>
              </a:pPr>
              <a:r>
                <a:rPr lang="en-US" sz="1764" b="1">
                  <a:solidFill>
                    <a:srgbClr val="000000"/>
                  </a:solidFill>
                  <a:latin typeface="Courier New" pitchFamily="1" charset="0"/>
                </a:rPr>
                <a:t>      array[i] = i;</a:t>
              </a:r>
            </a:p>
            <a:p>
              <a:pPr defTabSz="1007943" eaLnBrk="0">
                <a:lnSpc>
                  <a:spcPct val="110000"/>
                </a:lnSpc>
                <a:buClrTx/>
                <a:buSzTx/>
              </a:pPr>
              <a:r>
                <a:rPr lang="en-US" sz="1764" b="1">
                  <a:solidFill>
                    <a:srgbClr val="000000"/>
                  </a:solidFill>
                  <a:latin typeface="Courier New" pitchFamily="1" charset="0"/>
                </a:rPr>
                <a:t>   }</a:t>
              </a:r>
            </a:p>
            <a:p>
              <a:pPr defTabSz="1007943" eaLnBrk="0">
                <a:lnSpc>
                  <a:spcPct val="110000"/>
                </a:lnSpc>
                <a:buClrTx/>
                <a:buSzTx/>
              </a:pPr>
              <a:r>
                <a:rPr lang="en-US" sz="1764" b="1">
                  <a:solidFill>
                    <a:srgbClr val="000000"/>
                  </a:solidFill>
                  <a:latin typeface="Courier New" pitchFamily="1" charset="0"/>
                </a:rPr>
                <a:t>   return array;</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191" name="Rectangle 31"/>
            <p:cNvSpPr>
              <a:spLocks noChangeArrowheads="1"/>
            </p:cNvSpPr>
            <p:nvPr/>
          </p:nvSpPr>
          <p:spPr bwMode="auto">
            <a:xfrm>
              <a:off x="3856"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10</a:t>
              </a:r>
            </a:p>
          </p:txBody>
        </p:sp>
        <p:sp>
          <p:nvSpPr>
            <p:cNvPr id="92192" name="Text Box 32"/>
            <p:cNvSpPr txBox="1">
              <a:spLocks noChangeArrowheads="1"/>
            </p:cNvSpPr>
            <p:nvPr/>
          </p:nvSpPr>
          <p:spPr bwMode="auto">
            <a:xfrm>
              <a:off x="3832" y="1632"/>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193" name="Rectangle 33"/>
            <p:cNvSpPr>
              <a:spLocks noChangeArrowheads="1"/>
            </p:cNvSpPr>
            <p:nvPr/>
          </p:nvSpPr>
          <p:spPr bwMode="auto">
            <a:xfrm>
              <a:off x="460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4" name="Text Box 34"/>
            <p:cNvSpPr txBox="1">
              <a:spLocks noChangeArrowheads="1"/>
            </p:cNvSpPr>
            <p:nvPr/>
          </p:nvSpPr>
          <p:spPr bwMode="auto">
            <a:xfrm>
              <a:off x="4576" y="1632"/>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195" name="Rectangle 35"/>
            <p:cNvSpPr>
              <a:spLocks noChangeArrowheads="1"/>
            </p:cNvSpPr>
            <p:nvPr/>
          </p:nvSpPr>
          <p:spPr bwMode="auto">
            <a:xfrm>
              <a:off x="3120" y="1816"/>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6" name="Text Box 36"/>
            <p:cNvSpPr txBox="1">
              <a:spLocks noChangeArrowheads="1"/>
            </p:cNvSpPr>
            <p:nvPr/>
          </p:nvSpPr>
          <p:spPr bwMode="auto">
            <a:xfrm>
              <a:off x="3096" y="1632"/>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grpSp>
      <p:sp>
        <p:nvSpPr>
          <p:cNvPr id="92197" name="Rectangle 37"/>
          <p:cNvSpPr>
            <a:spLocks noChangeArrowheads="1"/>
          </p:cNvSpPr>
          <p:nvPr/>
        </p:nvSpPr>
        <p:spPr bwMode="auto">
          <a:xfrm>
            <a:off x="1232475" y="2036912"/>
            <a:ext cx="3569847"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8" name="Rectangle 38"/>
          <p:cNvSpPr>
            <a:spLocks noChangeArrowheads="1"/>
          </p:cNvSpPr>
          <p:nvPr/>
        </p:nvSpPr>
        <p:spPr bwMode="auto">
          <a:xfrm>
            <a:off x="1232476" y="2330899"/>
            <a:ext cx="4453559" cy="888962"/>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199" name="Rectangle 39"/>
          <p:cNvSpPr>
            <a:spLocks noChangeArrowheads="1"/>
          </p:cNvSpPr>
          <p:nvPr/>
        </p:nvSpPr>
        <p:spPr bwMode="auto">
          <a:xfrm>
            <a:off x="1232476" y="3221612"/>
            <a:ext cx="1909168"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5" name="Group 40"/>
          <p:cNvGrpSpPr>
            <a:grpSpLocks/>
          </p:cNvGrpSpPr>
          <p:nvPr/>
        </p:nvGrpSpPr>
        <p:grpSpPr bwMode="auto">
          <a:xfrm>
            <a:off x="5805030" y="3627599"/>
            <a:ext cx="747217" cy="404233"/>
            <a:chOff x="784" y="2552"/>
            <a:chExt cx="427" cy="231"/>
          </a:xfrm>
        </p:grpSpPr>
        <p:sp>
          <p:nvSpPr>
            <p:cNvPr id="92201" name="Rectangle 41"/>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2" name="Rectangle 42"/>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6" name="Group 43"/>
          <p:cNvGrpSpPr>
            <a:grpSpLocks/>
          </p:cNvGrpSpPr>
          <p:nvPr/>
        </p:nvGrpSpPr>
        <p:grpSpPr bwMode="auto">
          <a:xfrm>
            <a:off x="5805030" y="3627599"/>
            <a:ext cx="747217" cy="404233"/>
            <a:chOff x="1205" y="2552"/>
            <a:chExt cx="427" cy="231"/>
          </a:xfrm>
        </p:grpSpPr>
        <p:sp>
          <p:nvSpPr>
            <p:cNvPr id="92204" name="Rectangle 44"/>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5" name="Rectangle 45"/>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7" name="Group 46"/>
          <p:cNvGrpSpPr>
            <a:grpSpLocks/>
          </p:cNvGrpSpPr>
          <p:nvPr/>
        </p:nvGrpSpPr>
        <p:grpSpPr bwMode="auto">
          <a:xfrm>
            <a:off x="5805030" y="3627599"/>
            <a:ext cx="747217" cy="404233"/>
            <a:chOff x="1640" y="2552"/>
            <a:chExt cx="427" cy="231"/>
          </a:xfrm>
        </p:grpSpPr>
        <p:sp>
          <p:nvSpPr>
            <p:cNvPr id="92207" name="Rectangle 47"/>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08" name="Rectangle 48"/>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8" name="Group 49"/>
          <p:cNvGrpSpPr>
            <a:grpSpLocks/>
          </p:cNvGrpSpPr>
          <p:nvPr/>
        </p:nvGrpSpPr>
        <p:grpSpPr bwMode="auto">
          <a:xfrm>
            <a:off x="5805030" y="3627599"/>
            <a:ext cx="747217" cy="404233"/>
            <a:chOff x="2080" y="2552"/>
            <a:chExt cx="427" cy="231"/>
          </a:xfrm>
        </p:grpSpPr>
        <p:sp>
          <p:nvSpPr>
            <p:cNvPr id="92210" name="Rectangle 50"/>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1" name="Rectangle 51"/>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 name="Group 52"/>
          <p:cNvGrpSpPr>
            <a:grpSpLocks/>
          </p:cNvGrpSpPr>
          <p:nvPr/>
        </p:nvGrpSpPr>
        <p:grpSpPr bwMode="auto">
          <a:xfrm>
            <a:off x="5805030" y="3627599"/>
            <a:ext cx="747217" cy="404233"/>
            <a:chOff x="2509" y="2552"/>
            <a:chExt cx="427" cy="231"/>
          </a:xfrm>
        </p:grpSpPr>
        <p:sp>
          <p:nvSpPr>
            <p:cNvPr id="92213" name="Rectangle 53"/>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4" name="Rectangle 54"/>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10" name="Group 55"/>
          <p:cNvGrpSpPr>
            <a:grpSpLocks/>
          </p:cNvGrpSpPr>
          <p:nvPr/>
        </p:nvGrpSpPr>
        <p:grpSpPr bwMode="auto">
          <a:xfrm>
            <a:off x="5805030" y="3627599"/>
            <a:ext cx="747217" cy="404233"/>
            <a:chOff x="2936" y="2552"/>
            <a:chExt cx="427" cy="231"/>
          </a:xfrm>
        </p:grpSpPr>
        <p:sp>
          <p:nvSpPr>
            <p:cNvPr id="92216" name="Rectangle 56"/>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17" name="Rectangle 57"/>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11" name="Group 58"/>
          <p:cNvGrpSpPr>
            <a:grpSpLocks/>
          </p:cNvGrpSpPr>
          <p:nvPr/>
        </p:nvGrpSpPr>
        <p:grpSpPr bwMode="auto">
          <a:xfrm>
            <a:off x="5805030" y="3627599"/>
            <a:ext cx="747217" cy="404233"/>
            <a:chOff x="3368" y="2552"/>
            <a:chExt cx="427" cy="231"/>
          </a:xfrm>
        </p:grpSpPr>
        <p:sp>
          <p:nvSpPr>
            <p:cNvPr id="92219" name="Rectangle 59"/>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0" name="Rectangle 60"/>
            <p:cNvSpPr>
              <a:spLocks noChangeArrowheads="1"/>
            </p:cNvSpPr>
            <p:nvPr/>
          </p:nvSpPr>
          <p:spPr bwMode="auto">
            <a:xfrm>
              <a:off x="336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6</a:t>
              </a:r>
            </a:p>
          </p:txBody>
        </p:sp>
      </p:grpSp>
      <p:grpSp>
        <p:nvGrpSpPr>
          <p:cNvPr id="12" name="Group 61"/>
          <p:cNvGrpSpPr>
            <a:grpSpLocks/>
          </p:cNvGrpSpPr>
          <p:nvPr/>
        </p:nvGrpSpPr>
        <p:grpSpPr bwMode="auto">
          <a:xfrm>
            <a:off x="5805030" y="3627599"/>
            <a:ext cx="747217" cy="404233"/>
            <a:chOff x="3800" y="2552"/>
            <a:chExt cx="427" cy="231"/>
          </a:xfrm>
        </p:grpSpPr>
        <p:sp>
          <p:nvSpPr>
            <p:cNvPr id="92222" name="Rectangle 62"/>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3" name="Rectangle 63"/>
            <p:cNvSpPr>
              <a:spLocks noChangeArrowheads="1"/>
            </p:cNvSpPr>
            <p:nvPr/>
          </p:nvSpPr>
          <p:spPr bwMode="auto">
            <a:xfrm>
              <a:off x="380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7</a:t>
              </a:r>
            </a:p>
          </p:txBody>
        </p:sp>
      </p:grpSp>
      <p:grpSp>
        <p:nvGrpSpPr>
          <p:cNvPr id="13" name="Group 64"/>
          <p:cNvGrpSpPr>
            <a:grpSpLocks/>
          </p:cNvGrpSpPr>
          <p:nvPr/>
        </p:nvGrpSpPr>
        <p:grpSpPr bwMode="auto">
          <a:xfrm>
            <a:off x="5805030" y="3627599"/>
            <a:ext cx="747217" cy="404233"/>
            <a:chOff x="4232" y="2552"/>
            <a:chExt cx="427" cy="231"/>
          </a:xfrm>
        </p:grpSpPr>
        <p:sp>
          <p:nvSpPr>
            <p:cNvPr id="92225" name="Rectangle 65"/>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6" name="Rectangle 66"/>
            <p:cNvSpPr>
              <a:spLocks noChangeArrowheads="1"/>
            </p:cNvSpPr>
            <p:nvPr/>
          </p:nvSpPr>
          <p:spPr bwMode="auto">
            <a:xfrm>
              <a:off x="4232"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8</a:t>
              </a:r>
            </a:p>
          </p:txBody>
        </p:sp>
      </p:grpSp>
      <p:grpSp>
        <p:nvGrpSpPr>
          <p:cNvPr id="14" name="Group 67"/>
          <p:cNvGrpSpPr>
            <a:grpSpLocks/>
          </p:cNvGrpSpPr>
          <p:nvPr/>
        </p:nvGrpSpPr>
        <p:grpSpPr bwMode="auto">
          <a:xfrm>
            <a:off x="5805030" y="3627599"/>
            <a:ext cx="747217" cy="404233"/>
            <a:chOff x="4664" y="2552"/>
            <a:chExt cx="427" cy="231"/>
          </a:xfrm>
        </p:grpSpPr>
        <p:sp>
          <p:nvSpPr>
            <p:cNvPr id="92228" name="Rectangle 68"/>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29" name="Rectangle 69"/>
            <p:cNvSpPr>
              <a:spLocks noChangeArrowheads="1"/>
            </p:cNvSpPr>
            <p:nvPr/>
          </p:nvSpPr>
          <p:spPr bwMode="auto">
            <a:xfrm>
              <a:off x="466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dirty="0">
                  <a:solidFill>
                    <a:srgbClr val="000000"/>
                  </a:solidFill>
                  <a:latin typeface="Times New Roman" pitchFamily="1" charset="0"/>
                </a:rPr>
                <a:t>9</a:t>
              </a:r>
            </a:p>
          </p:txBody>
        </p:sp>
      </p:grpSp>
      <p:grpSp>
        <p:nvGrpSpPr>
          <p:cNvPr id="15" name="Group 70"/>
          <p:cNvGrpSpPr>
            <a:grpSpLocks/>
          </p:cNvGrpSpPr>
          <p:nvPr/>
        </p:nvGrpSpPr>
        <p:grpSpPr bwMode="auto">
          <a:xfrm>
            <a:off x="5805030" y="3627599"/>
            <a:ext cx="747217" cy="404233"/>
            <a:chOff x="5088" y="2552"/>
            <a:chExt cx="427" cy="231"/>
          </a:xfrm>
        </p:grpSpPr>
        <p:sp>
          <p:nvSpPr>
            <p:cNvPr id="92231" name="Rectangle 71"/>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32" name="Rectangle 72"/>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grpSp>
        <p:nvGrpSpPr>
          <p:cNvPr id="16" name="Group 73"/>
          <p:cNvGrpSpPr>
            <a:grpSpLocks/>
          </p:cNvGrpSpPr>
          <p:nvPr/>
        </p:nvGrpSpPr>
        <p:grpSpPr bwMode="auto">
          <a:xfrm>
            <a:off x="1358470" y="4905034"/>
            <a:ext cx="7559675" cy="813714"/>
            <a:chOff x="776" y="2552"/>
            <a:chExt cx="4320" cy="465"/>
          </a:xfrm>
        </p:grpSpPr>
        <p:sp>
          <p:nvSpPr>
            <p:cNvPr id="92234" name="Text Box 74"/>
            <p:cNvSpPr txBox="1">
              <a:spLocks noChangeArrowheads="1"/>
            </p:cNvSpPr>
            <p:nvPr/>
          </p:nvSpPr>
          <p:spPr bwMode="auto">
            <a:xfrm>
              <a:off x="82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0</a:t>
              </a:r>
              <a:endParaRPr lang="en-US" sz="1102">
                <a:solidFill>
                  <a:srgbClr val="000000"/>
                </a:solidFill>
                <a:latin typeface="Times New Roman" pitchFamily="1" charset="0"/>
              </a:endParaRPr>
            </a:p>
          </p:txBody>
        </p:sp>
        <p:sp>
          <p:nvSpPr>
            <p:cNvPr id="92235" name="Text Box 75"/>
            <p:cNvSpPr txBox="1">
              <a:spLocks noChangeArrowheads="1"/>
            </p:cNvSpPr>
            <p:nvPr/>
          </p:nvSpPr>
          <p:spPr bwMode="auto">
            <a:xfrm>
              <a:off x="125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1</a:t>
              </a:r>
              <a:endParaRPr lang="en-US" sz="1102">
                <a:solidFill>
                  <a:srgbClr val="000000"/>
                </a:solidFill>
                <a:latin typeface="Times New Roman" pitchFamily="1" charset="0"/>
              </a:endParaRPr>
            </a:p>
          </p:txBody>
        </p:sp>
        <p:sp>
          <p:nvSpPr>
            <p:cNvPr id="92236" name="Text Box 76"/>
            <p:cNvSpPr txBox="1">
              <a:spLocks noChangeArrowheads="1"/>
            </p:cNvSpPr>
            <p:nvPr/>
          </p:nvSpPr>
          <p:spPr bwMode="auto">
            <a:xfrm>
              <a:off x="168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2</a:t>
              </a:r>
              <a:endParaRPr lang="en-US" sz="1102">
                <a:solidFill>
                  <a:srgbClr val="000000"/>
                </a:solidFill>
                <a:latin typeface="Times New Roman" pitchFamily="1" charset="0"/>
              </a:endParaRPr>
            </a:p>
          </p:txBody>
        </p:sp>
        <p:sp>
          <p:nvSpPr>
            <p:cNvPr id="92237" name="Text Box 77"/>
            <p:cNvSpPr txBox="1">
              <a:spLocks noChangeArrowheads="1"/>
            </p:cNvSpPr>
            <p:nvPr/>
          </p:nvSpPr>
          <p:spPr bwMode="auto">
            <a:xfrm>
              <a:off x="212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3</a:t>
              </a:r>
              <a:endParaRPr lang="en-US" sz="1102">
                <a:solidFill>
                  <a:srgbClr val="000000"/>
                </a:solidFill>
                <a:latin typeface="Times New Roman" pitchFamily="1" charset="0"/>
              </a:endParaRPr>
            </a:p>
          </p:txBody>
        </p:sp>
        <p:sp>
          <p:nvSpPr>
            <p:cNvPr id="92238" name="Text Box 78"/>
            <p:cNvSpPr txBox="1">
              <a:spLocks noChangeArrowheads="1"/>
            </p:cNvSpPr>
            <p:nvPr/>
          </p:nvSpPr>
          <p:spPr bwMode="auto">
            <a:xfrm>
              <a:off x="255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4</a:t>
              </a:r>
              <a:endParaRPr lang="en-US" sz="1102">
                <a:solidFill>
                  <a:srgbClr val="000000"/>
                </a:solidFill>
                <a:latin typeface="Times New Roman" pitchFamily="1" charset="0"/>
              </a:endParaRPr>
            </a:p>
          </p:txBody>
        </p:sp>
        <p:sp>
          <p:nvSpPr>
            <p:cNvPr id="92239" name="Text Box 79"/>
            <p:cNvSpPr txBox="1">
              <a:spLocks noChangeArrowheads="1"/>
            </p:cNvSpPr>
            <p:nvPr/>
          </p:nvSpPr>
          <p:spPr bwMode="auto">
            <a:xfrm>
              <a:off x="298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5</a:t>
              </a:r>
              <a:endParaRPr lang="en-US" sz="1102">
                <a:solidFill>
                  <a:srgbClr val="000000"/>
                </a:solidFill>
                <a:latin typeface="Times New Roman" pitchFamily="1" charset="0"/>
              </a:endParaRPr>
            </a:p>
          </p:txBody>
        </p:sp>
        <p:sp>
          <p:nvSpPr>
            <p:cNvPr id="92240" name="Text Box 80"/>
            <p:cNvSpPr txBox="1">
              <a:spLocks noChangeArrowheads="1"/>
            </p:cNvSpPr>
            <p:nvPr/>
          </p:nvSpPr>
          <p:spPr bwMode="auto">
            <a:xfrm>
              <a:off x="341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6</a:t>
              </a:r>
              <a:endParaRPr lang="en-US" sz="1102">
                <a:solidFill>
                  <a:srgbClr val="000000"/>
                </a:solidFill>
                <a:latin typeface="Times New Roman" pitchFamily="1" charset="0"/>
              </a:endParaRPr>
            </a:p>
          </p:txBody>
        </p:sp>
        <p:sp>
          <p:nvSpPr>
            <p:cNvPr id="92241" name="Text Box 81"/>
            <p:cNvSpPr txBox="1">
              <a:spLocks noChangeArrowheads="1"/>
            </p:cNvSpPr>
            <p:nvPr/>
          </p:nvSpPr>
          <p:spPr bwMode="auto">
            <a:xfrm>
              <a:off x="384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7</a:t>
              </a:r>
              <a:endParaRPr lang="en-US" sz="1102">
                <a:solidFill>
                  <a:srgbClr val="000000"/>
                </a:solidFill>
                <a:latin typeface="Times New Roman" pitchFamily="1" charset="0"/>
              </a:endParaRPr>
            </a:p>
          </p:txBody>
        </p:sp>
        <p:sp>
          <p:nvSpPr>
            <p:cNvPr id="92242" name="Text Box 82"/>
            <p:cNvSpPr txBox="1">
              <a:spLocks noChangeArrowheads="1"/>
            </p:cNvSpPr>
            <p:nvPr/>
          </p:nvSpPr>
          <p:spPr bwMode="auto">
            <a:xfrm>
              <a:off x="428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8</a:t>
              </a:r>
              <a:endParaRPr lang="en-US" sz="1102">
                <a:solidFill>
                  <a:srgbClr val="000000"/>
                </a:solidFill>
                <a:latin typeface="Times New Roman" pitchFamily="1" charset="0"/>
              </a:endParaRPr>
            </a:p>
          </p:txBody>
        </p:sp>
        <p:sp>
          <p:nvSpPr>
            <p:cNvPr id="92243" name="Rectangle 83"/>
            <p:cNvSpPr>
              <a:spLocks noChangeArrowheads="1"/>
            </p:cNvSpPr>
            <p:nvPr/>
          </p:nvSpPr>
          <p:spPr bwMode="auto">
            <a:xfrm>
              <a:off x="77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4" name="Rectangle 84"/>
            <p:cNvSpPr>
              <a:spLocks noChangeArrowheads="1"/>
            </p:cNvSpPr>
            <p:nvPr/>
          </p:nvSpPr>
          <p:spPr bwMode="auto">
            <a:xfrm>
              <a:off x="120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5" name="Rectangle 85"/>
            <p:cNvSpPr>
              <a:spLocks noChangeArrowheads="1"/>
            </p:cNvSpPr>
            <p:nvPr/>
          </p:nvSpPr>
          <p:spPr bwMode="auto">
            <a:xfrm>
              <a:off x="164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6" name="Rectangle 86"/>
            <p:cNvSpPr>
              <a:spLocks noChangeArrowheads="1"/>
            </p:cNvSpPr>
            <p:nvPr/>
          </p:nvSpPr>
          <p:spPr bwMode="auto">
            <a:xfrm>
              <a:off x="207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7" name="Rectangle 87"/>
            <p:cNvSpPr>
              <a:spLocks noChangeArrowheads="1"/>
            </p:cNvSpPr>
            <p:nvPr/>
          </p:nvSpPr>
          <p:spPr bwMode="auto">
            <a:xfrm>
              <a:off x="250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8" name="Rectangle 88"/>
            <p:cNvSpPr>
              <a:spLocks noChangeArrowheads="1"/>
            </p:cNvSpPr>
            <p:nvPr/>
          </p:nvSpPr>
          <p:spPr bwMode="auto">
            <a:xfrm>
              <a:off x="293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49" name="Rectangle 89"/>
            <p:cNvSpPr>
              <a:spLocks noChangeArrowheads="1"/>
            </p:cNvSpPr>
            <p:nvPr/>
          </p:nvSpPr>
          <p:spPr bwMode="auto">
            <a:xfrm>
              <a:off x="336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0" name="Rectangle 90"/>
            <p:cNvSpPr>
              <a:spLocks noChangeArrowheads="1"/>
            </p:cNvSpPr>
            <p:nvPr/>
          </p:nvSpPr>
          <p:spPr bwMode="auto">
            <a:xfrm>
              <a:off x="380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1" name="Rectangle 91"/>
            <p:cNvSpPr>
              <a:spLocks noChangeArrowheads="1"/>
            </p:cNvSpPr>
            <p:nvPr/>
          </p:nvSpPr>
          <p:spPr bwMode="auto">
            <a:xfrm>
              <a:off x="423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2" name="Rectangle 92"/>
            <p:cNvSpPr>
              <a:spLocks noChangeArrowheads="1"/>
            </p:cNvSpPr>
            <p:nvPr/>
          </p:nvSpPr>
          <p:spPr bwMode="auto">
            <a:xfrm>
              <a:off x="466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253" name="Text Box 93"/>
            <p:cNvSpPr txBox="1">
              <a:spLocks noChangeArrowheads="1"/>
            </p:cNvSpPr>
            <p:nvPr/>
          </p:nvSpPr>
          <p:spPr bwMode="auto">
            <a:xfrm>
              <a:off x="471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dirty="0">
                  <a:solidFill>
                    <a:srgbClr val="000000"/>
                  </a:solidFill>
                  <a:latin typeface="Times New Roman" pitchFamily="1" charset="0"/>
                </a:rPr>
                <a:t>9</a:t>
              </a:r>
              <a:endParaRPr lang="en-US" sz="1102" dirty="0">
                <a:solidFill>
                  <a:srgbClr val="000000"/>
                </a:solidFill>
                <a:latin typeface="Times New Roman" pitchFamily="1" charset="0"/>
              </a:endParaRPr>
            </a:p>
          </p:txBody>
        </p:sp>
        <p:grpSp>
          <p:nvGrpSpPr>
            <p:cNvPr id="17" name="Group 94"/>
            <p:cNvGrpSpPr>
              <a:grpSpLocks/>
            </p:cNvGrpSpPr>
            <p:nvPr/>
          </p:nvGrpSpPr>
          <p:grpSpPr bwMode="auto">
            <a:xfrm>
              <a:off x="4656" y="2557"/>
              <a:ext cx="432" cy="285"/>
              <a:chOff x="4656" y="3672"/>
              <a:chExt cx="432" cy="285"/>
            </a:xfrm>
          </p:grpSpPr>
          <p:sp>
            <p:nvSpPr>
              <p:cNvPr id="92255" name="Rectangle 95"/>
              <p:cNvSpPr>
                <a:spLocks noChangeArrowheads="1"/>
              </p:cNvSpPr>
              <p:nvPr/>
            </p:nvSpPr>
            <p:spPr bwMode="auto">
              <a:xfrm>
                <a:off x="4694" y="3706"/>
                <a:ext cx="362" cy="219"/>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56" name="Rectangle 96"/>
              <p:cNvSpPr>
                <a:spLocks noChangeArrowheads="1"/>
              </p:cNvSpPr>
              <p:nvPr/>
            </p:nvSpPr>
            <p:spPr bwMode="auto">
              <a:xfrm>
                <a:off x="4656" y="3672"/>
                <a:ext cx="432"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grpSp>
      <p:grpSp>
        <p:nvGrpSpPr>
          <p:cNvPr id="18" name="Group 97"/>
          <p:cNvGrpSpPr>
            <a:grpSpLocks/>
          </p:cNvGrpSpPr>
          <p:nvPr/>
        </p:nvGrpSpPr>
        <p:grpSpPr bwMode="auto">
          <a:xfrm>
            <a:off x="1372470" y="4919043"/>
            <a:ext cx="747218" cy="498729"/>
            <a:chOff x="240" y="3120"/>
            <a:chExt cx="427" cy="285"/>
          </a:xfrm>
        </p:grpSpPr>
        <p:sp>
          <p:nvSpPr>
            <p:cNvPr id="92258" name="Rectangle 98"/>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59" name="Rectangle 99"/>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dirty="0">
                  <a:solidFill>
                    <a:srgbClr val="000000"/>
                  </a:solidFill>
                  <a:latin typeface="Times New Roman" pitchFamily="1" charset="0"/>
                </a:rPr>
                <a:t>9</a:t>
              </a:r>
            </a:p>
          </p:txBody>
        </p:sp>
      </p:grpSp>
      <p:grpSp>
        <p:nvGrpSpPr>
          <p:cNvPr id="19" name="Group 100"/>
          <p:cNvGrpSpPr>
            <a:grpSpLocks/>
          </p:cNvGrpSpPr>
          <p:nvPr/>
        </p:nvGrpSpPr>
        <p:grpSpPr bwMode="auto">
          <a:xfrm>
            <a:off x="2109189" y="4905043"/>
            <a:ext cx="747217" cy="498729"/>
            <a:chOff x="240" y="3120"/>
            <a:chExt cx="427" cy="285"/>
          </a:xfrm>
        </p:grpSpPr>
        <p:sp>
          <p:nvSpPr>
            <p:cNvPr id="92261" name="Rectangle 101"/>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2" name="Rectangle 102"/>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1</a:t>
              </a:r>
            </a:p>
          </p:txBody>
        </p:sp>
      </p:grpSp>
      <p:grpSp>
        <p:nvGrpSpPr>
          <p:cNvPr id="20" name="Group 103"/>
          <p:cNvGrpSpPr>
            <a:grpSpLocks/>
          </p:cNvGrpSpPr>
          <p:nvPr/>
        </p:nvGrpSpPr>
        <p:grpSpPr bwMode="auto">
          <a:xfrm>
            <a:off x="2109189" y="4919043"/>
            <a:ext cx="747217" cy="498729"/>
            <a:chOff x="240" y="3120"/>
            <a:chExt cx="427" cy="285"/>
          </a:xfrm>
        </p:grpSpPr>
        <p:sp>
          <p:nvSpPr>
            <p:cNvPr id="92264" name="Rectangle 104"/>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5" name="Rectangle 105"/>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8</a:t>
              </a:r>
            </a:p>
          </p:txBody>
        </p:sp>
      </p:grpSp>
      <p:grpSp>
        <p:nvGrpSpPr>
          <p:cNvPr id="21" name="Group 106"/>
          <p:cNvGrpSpPr>
            <a:grpSpLocks/>
          </p:cNvGrpSpPr>
          <p:nvPr/>
        </p:nvGrpSpPr>
        <p:grpSpPr bwMode="auto">
          <a:xfrm>
            <a:off x="2870406" y="4905043"/>
            <a:ext cx="747218" cy="498729"/>
            <a:chOff x="240" y="3120"/>
            <a:chExt cx="427" cy="285"/>
          </a:xfrm>
        </p:grpSpPr>
        <p:sp>
          <p:nvSpPr>
            <p:cNvPr id="92267" name="Rectangle 107"/>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68" name="Rectangle 108"/>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2</a:t>
              </a:r>
            </a:p>
          </p:txBody>
        </p:sp>
      </p:grpSp>
      <p:grpSp>
        <p:nvGrpSpPr>
          <p:cNvPr id="22" name="Group 109"/>
          <p:cNvGrpSpPr>
            <a:grpSpLocks/>
          </p:cNvGrpSpPr>
          <p:nvPr/>
        </p:nvGrpSpPr>
        <p:grpSpPr bwMode="auto">
          <a:xfrm>
            <a:off x="2870406" y="4919043"/>
            <a:ext cx="747218" cy="498729"/>
            <a:chOff x="240" y="3120"/>
            <a:chExt cx="427" cy="285"/>
          </a:xfrm>
        </p:grpSpPr>
        <p:sp>
          <p:nvSpPr>
            <p:cNvPr id="92270" name="Rectangle 110"/>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1" name="Rectangle 111"/>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7</a:t>
              </a:r>
            </a:p>
          </p:txBody>
        </p:sp>
      </p:grpSp>
      <p:grpSp>
        <p:nvGrpSpPr>
          <p:cNvPr id="23" name="Group 112"/>
          <p:cNvGrpSpPr>
            <a:grpSpLocks/>
          </p:cNvGrpSpPr>
          <p:nvPr/>
        </p:nvGrpSpPr>
        <p:grpSpPr bwMode="auto">
          <a:xfrm>
            <a:off x="3640373" y="4905043"/>
            <a:ext cx="747218" cy="498729"/>
            <a:chOff x="240" y="3120"/>
            <a:chExt cx="427" cy="285"/>
          </a:xfrm>
        </p:grpSpPr>
        <p:sp>
          <p:nvSpPr>
            <p:cNvPr id="92273" name="Rectangle 113"/>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4" name="Rectangle 114"/>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3</a:t>
              </a:r>
            </a:p>
          </p:txBody>
        </p:sp>
      </p:grpSp>
      <p:grpSp>
        <p:nvGrpSpPr>
          <p:cNvPr id="24" name="Group 115"/>
          <p:cNvGrpSpPr>
            <a:grpSpLocks/>
          </p:cNvGrpSpPr>
          <p:nvPr/>
        </p:nvGrpSpPr>
        <p:grpSpPr bwMode="auto">
          <a:xfrm>
            <a:off x="3640373" y="4919043"/>
            <a:ext cx="747218" cy="498729"/>
            <a:chOff x="240" y="3120"/>
            <a:chExt cx="427" cy="285"/>
          </a:xfrm>
        </p:grpSpPr>
        <p:sp>
          <p:nvSpPr>
            <p:cNvPr id="92276" name="Rectangle 116"/>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77" name="Rectangle 117"/>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6</a:t>
              </a:r>
            </a:p>
          </p:txBody>
        </p:sp>
      </p:grpSp>
      <p:grpSp>
        <p:nvGrpSpPr>
          <p:cNvPr id="25" name="Group 118"/>
          <p:cNvGrpSpPr>
            <a:grpSpLocks/>
          </p:cNvGrpSpPr>
          <p:nvPr/>
        </p:nvGrpSpPr>
        <p:grpSpPr bwMode="auto">
          <a:xfrm>
            <a:off x="4391091" y="4905043"/>
            <a:ext cx="747217" cy="498729"/>
            <a:chOff x="240" y="3120"/>
            <a:chExt cx="427" cy="285"/>
          </a:xfrm>
        </p:grpSpPr>
        <p:sp>
          <p:nvSpPr>
            <p:cNvPr id="92279" name="Rectangle 119"/>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0" name="Rectangle 120"/>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4</a:t>
              </a:r>
            </a:p>
          </p:txBody>
        </p:sp>
      </p:grpSp>
      <p:grpSp>
        <p:nvGrpSpPr>
          <p:cNvPr id="26" name="Group 121"/>
          <p:cNvGrpSpPr>
            <a:grpSpLocks/>
          </p:cNvGrpSpPr>
          <p:nvPr/>
        </p:nvGrpSpPr>
        <p:grpSpPr bwMode="auto">
          <a:xfrm>
            <a:off x="4391091" y="4919043"/>
            <a:ext cx="747217" cy="498729"/>
            <a:chOff x="240" y="3120"/>
            <a:chExt cx="427" cy="285"/>
          </a:xfrm>
        </p:grpSpPr>
        <p:sp>
          <p:nvSpPr>
            <p:cNvPr id="92282" name="Rectangle 122"/>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3" name="Rectangle 123"/>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5</a:t>
              </a:r>
            </a:p>
          </p:txBody>
        </p:sp>
      </p:grpSp>
      <p:grpSp>
        <p:nvGrpSpPr>
          <p:cNvPr id="27" name="Group 124"/>
          <p:cNvGrpSpPr>
            <a:grpSpLocks/>
          </p:cNvGrpSpPr>
          <p:nvPr/>
        </p:nvGrpSpPr>
        <p:grpSpPr bwMode="auto">
          <a:xfrm>
            <a:off x="5138309" y="4905043"/>
            <a:ext cx="747218" cy="498729"/>
            <a:chOff x="240" y="3120"/>
            <a:chExt cx="427" cy="285"/>
          </a:xfrm>
        </p:grpSpPr>
        <p:sp>
          <p:nvSpPr>
            <p:cNvPr id="92285" name="Rectangle 125"/>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6" name="Rectangle 126"/>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5</a:t>
              </a:r>
            </a:p>
          </p:txBody>
        </p:sp>
      </p:grpSp>
      <p:grpSp>
        <p:nvGrpSpPr>
          <p:cNvPr id="28" name="Group 127"/>
          <p:cNvGrpSpPr>
            <a:grpSpLocks/>
          </p:cNvGrpSpPr>
          <p:nvPr/>
        </p:nvGrpSpPr>
        <p:grpSpPr bwMode="auto">
          <a:xfrm>
            <a:off x="5138309" y="4919043"/>
            <a:ext cx="747218" cy="498729"/>
            <a:chOff x="240" y="3120"/>
            <a:chExt cx="427" cy="285"/>
          </a:xfrm>
        </p:grpSpPr>
        <p:sp>
          <p:nvSpPr>
            <p:cNvPr id="92288" name="Rectangle 128"/>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89" name="Rectangle 129"/>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4</a:t>
              </a:r>
            </a:p>
          </p:txBody>
        </p:sp>
      </p:grpSp>
      <p:grpSp>
        <p:nvGrpSpPr>
          <p:cNvPr id="29" name="Group 130"/>
          <p:cNvGrpSpPr>
            <a:grpSpLocks/>
          </p:cNvGrpSpPr>
          <p:nvPr/>
        </p:nvGrpSpPr>
        <p:grpSpPr bwMode="auto">
          <a:xfrm>
            <a:off x="5894276" y="4905043"/>
            <a:ext cx="747218" cy="498729"/>
            <a:chOff x="240" y="3120"/>
            <a:chExt cx="427" cy="285"/>
          </a:xfrm>
        </p:grpSpPr>
        <p:sp>
          <p:nvSpPr>
            <p:cNvPr id="92291" name="Rectangle 131"/>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2" name="Rectangle 132"/>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6</a:t>
              </a:r>
            </a:p>
          </p:txBody>
        </p:sp>
      </p:grpSp>
      <p:grpSp>
        <p:nvGrpSpPr>
          <p:cNvPr id="30" name="Group 133"/>
          <p:cNvGrpSpPr>
            <a:grpSpLocks/>
          </p:cNvGrpSpPr>
          <p:nvPr/>
        </p:nvGrpSpPr>
        <p:grpSpPr bwMode="auto">
          <a:xfrm>
            <a:off x="5894276" y="4919043"/>
            <a:ext cx="747218" cy="498729"/>
            <a:chOff x="240" y="3120"/>
            <a:chExt cx="427" cy="285"/>
          </a:xfrm>
        </p:grpSpPr>
        <p:sp>
          <p:nvSpPr>
            <p:cNvPr id="92294" name="Rectangle 134"/>
            <p:cNvSpPr>
              <a:spLocks noChangeArrowheads="1"/>
            </p:cNvSpPr>
            <p:nvPr/>
          </p:nvSpPr>
          <p:spPr bwMode="auto">
            <a:xfrm>
              <a:off x="264" y="3125"/>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5" name="Rectangle 135"/>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3</a:t>
              </a:r>
            </a:p>
          </p:txBody>
        </p:sp>
      </p:grpSp>
      <p:grpSp>
        <p:nvGrpSpPr>
          <p:cNvPr id="31" name="Group 136"/>
          <p:cNvGrpSpPr>
            <a:grpSpLocks/>
          </p:cNvGrpSpPr>
          <p:nvPr/>
        </p:nvGrpSpPr>
        <p:grpSpPr bwMode="auto">
          <a:xfrm>
            <a:off x="6650244" y="4905043"/>
            <a:ext cx="747218" cy="498729"/>
            <a:chOff x="240" y="3120"/>
            <a:chExt cx="427" cy="285"/>
          </a:xfrm>
        </p:grpSpPr>
        <p:sp>
          <p:nvSpPr>
            <p:cNvPr id="92297" name="Rectangle 137"/>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298" name="Rectangle 138"/>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7</a:t>
              </a:r>
            </a:p>
          </p:txBody>
        </p:sp>
      </p:grpSp>
      <p:grpSp>
        <p:nvGrpSpPr>
          <p:cNvPr id="92160" name="Group 139"/>
          <p:cNvGrpSpPr>
            <a:grpSpLocks/>
          </p:cNvGrpSpPr>
          <p:nvPr/>
        </p:nvGrpSpPr>
        <p:grpSpPr bwMode="auto">
          <a:xfrm>
            <a:off x="6650244" y="4919043"/>
            <a:ext cx="747218" cy="498729"/>
            <a:chOff x="240" y="3120"/>
            <a:chExt cx="427" cy="285"/>
          </a:xfrm>
        </p:grpSpPr>
        <p:sp>
          <p:nvSpPr>
            <p:cNvPr id="92300" name="Rectangle 140"/>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1" name="Rectangle 141"/>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2</a:t>
              </a:r>
            </a:p>
          </p:txBody>
        </p:sp>
      </p:grpSp>
      <p:grpSp>
        <p:nvGrpSpPr>
          <p:cNvPr id="92161" name="Group 142"/>
          <p:cNvGrpSpPr>
            <a:grpSpLocks/>
          </p:cNvGrpSpPr>
          <p:nvPr/>
        </p:nvGrpSpPr>
        <p:grpSpPr bwMode="auto">
          <a:xfrm>
            <a:off x="7406211" y="4905043"/>
            <a:ext cx="747218" cy="498729"/>
            <a:chOff x="240" y="3120"/>
            <a:chExt cx="427" cy="285"/>
          </a:xfrm>
        </p:grpSpPr>
        <p:sp>
          <p:nvSpPr>
            <p:cNvPr id="92303" name="Rectangle 143"/>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4" name="Rectangle 144"/>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8</a:t>
              </a:r>
            </a:p>
          </p:txBody>
        </p:sp>
      </p:grpSp>
      <p:grpSp>
        <p:nvGrpSpPr>
          <p:cNvPr id="92177" name="Group 145"/>
          <p:cNvGrpSpPr>
            <a:grpSpLocks/>
          </p:cNvGrpSpPr>
          <p:nvPr/>
        </p:nvGrpSpPr>
        <p:grpSpPr bwMode="auto">
          <a:xfrm>
            <a:off x="7406211" y="4919043"/>
            <a:ext cx="747218" cy="498729"/>
            <a:chOff x="240" y="3120"/>
            <a:chExt cx="427" cy="285"/>
          </a:xfrm>
        </p:grpSpPr>
        <p:sp>
          <p:nvSpPr>
            <p:cNvPr id="92306" name="Rectangle 146"/>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07" name="Rectangle 147"/>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1</a:t>
              </a:r>
            </a:p>
          </p:txBody>
        </p:sp>
      </p:grpSp>
      <p:grpSp>
        <p:nvGrpSpPr>
          <p:cNvPr id="92181" name="Group 148"/>
          <p:cNvGrpSpPr>
            <a:grpSpLocks/>
          </p:cNvGrpSpPr>
          <p:nvPr/>
        </p:nvGrpSpPr>
        <p:grpSpPr bwMode="auto">
          <a:xfrm>
            <a:off x="8162179" y="4905043"/>
            <a:ext cx="747218" cy="498729"/>
            <a:chOff x="240" y="3120"/>
            <a:chExt cx="427" cy="285"/>
          </a:xfrm>
        </p:grpSpPr>
        <p:sp>
          <p:nvSpPr>
            <p:cNvPr id="92309" name="Rectangle 149"/>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10" name="Rectangle 150"/>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9</a:t>
              </a:r>
            </a:p>
          </p:txBody>
        </p:sp>
      </p:grpSp>
      <p:grpSp>
        <p:nvGrpSpPr>
          <p:cNvPr id="92188" name="Group 151"/>
          <p:cNvGrpSpPr>
            <a:grpSpLocks/>
          </p:cNvGrpSpPr>
          <p:nvPr/>
        </p:nvGrpSpPr>
        <p:grpSpPr bwMode="auto">
          <a:xfrm>
            <a:off x="8162179" y="4919043"/>
            <a:ext cx="747218" cy="498729"/>
            <a:chOff x="240" y="3120"/>
            <a:chExt cx="427" cy="285"/>
          </a:xfrm>
        </p:grpSpPr>
        <p:sp>
          <p:nvSpPr>
            <p:cNvPr id="92312" name="Rectangle 152"/>
            <p:cNvSpPr>
              <a:spLocks noChangeArrowheads="1"/>
            </p:cNvSpPr>
            <p:nvPr/>
          </p:nvSpPr>
          <p:spPr bwMode="auto">
            <a:xfrm>
              <a:off x="264" y="3133"/>
              <a:ext cx="377" cy="241"/>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13" name="Rectangle 153"/>
            <p:cNvSpPr>
              <a:spLocks noChangeArrowheads="1"/>
            </p:cNvSpPr>
            <p:nvPr/>
          </p:nvSpPr>
          <p:spPr bwMode="auto">
            <a:xfrm>
              <a:off x="240" y="3120"/>
              <a:ext cx="427"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sp>
        <p:nvSpPr>
          <p:cNvPr id="92314" name="Oval 154"/>
          <p:cNvSpPr>
            <a:spLocks noChangeArrowheads="1"/>
          </p:cNvSpPr>
          <p:nvPr/>
        </p:nvSpPr>
        <p:spPr bwMode="auto">
          <a:xfrm>
            <a:off x="8732654" y="3823586"/>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15" name="AutoShape 155"/>
          <p:cNvCxnSpPr>
            <a:cxnSpLocks noChangeShapeType="1"/>
            <a:stCxn id="92314" idx="4"/>
            <a:endCxn id="92243" idx="1"/>
          </p:cNvCxnSpPr>
          <p:nvPr/>
        </p:nvCxnSpPr>
        <p:spPr bwMode="auto">
          <a:xfrm rot="5400000">
            <a:off x="4437463" y="826840"/>
            <a:ext cx="1258196" cy="7416181"/>
          </a:xfrm>
          <a:prstGeom prst="bentConnector4">
            <a:avLst>
              <a:gd name="adj1" fmla="val 54380"/>
              <a:gd name="adj2" fmla="val 103398"/>
            </a:avLst>
          </a:prstGeom>
          <a:noFill/>
          <a:ln w="9525">
            <a:solidFill>
              <a:schemeClr val="tx1"/>
            </a:solidFill>
            <a:miter lim="800000"/>
            <a:headEnd/>
            <a:tailEnd type="triangle" w="med" len="med"/>
          </a:ln>
          <a:effectLst/>
        </p:spPr>
      </p:cxnSp>
      <p:sp>
        <p:nvSpPr>
          <p:cNvPr id="92316" name="Oval 156"/>
          <p:cNvSpPr>
            <a:spLocks noChangeArrowheads="1"/>
          </p:cNvSpPr>
          <p:nvPr/>
        </p:nvSpPr>
        <p:spPr bwMode="auto">
          <a:xfrm>
            <a:off x="8568161" y="3473601"/>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17" name="AutoShape 157"/>
          <p:cNvCxnSpPr>
            <a:cxnSpLocks noChangeShapeType="1"/>
            <a:stCxn id="92316" idx="4"/>
            <a:endCxn id="92243" idx="1"/>
          </p:cNvCxnSpPr>
          <p:nvPr/>
        </p:nvCxnSpPr>
        <p:spPr bwMode="auto">
          <a:xfrm rot="5400000">
            <a:off x="4180224" y="734094"/>
            <a:ext cx="1608181" cy="7251688"/>
          </a:xfrm>
          <a:prstGeom prst="bentConnector4">
            <a:avLst>
              <a:gd name="adj1" fmla="val 64088"/>
              <a:gd name="adj2" fmla="val 103477"/>
            </a:avLst>
          </a:prstGeom>
          <a:noFill/>
          <a:ln w="9525">
            <a:solidFill>
              <a:schemeClr val="tx1"/>
            </a:solidFill>
            <a:miter lim="800000"/>
            <a:headEnd/>
            <a:tailEnd type="triangle" w="med" len="med"/>
          </a:ln>
          <a:effectLst/>
        </p:spPr>
      </p:cxnSp>
      <p:grpSp>
        <p:nvGrpSpPr>
          <p:cNvPr id="92200" name="Group 158"/>
          <p:cNvGrpSpPr>
            <a:grpSpLocks/>
          </p:cNvGrpSpPr>
          <p:nvPr/>
        </p:nvGrpSpPr>
        <p:grpSpPr bwMode="auto">
          <a:xfrm>
            <a:off x="672500" y="1583682"/>
            <a:ext cx="8854619" cy="3015120"/>
            <a:chOff x="384" y="905"/>
            <a:chExt cx="5060" cy="1723"/>
          </a:xfrm>
        </p:grpSpPr>
        <p:sp>
          <p:nvSpPr>
            <p:cNvPr id="92319" name="Rectangle 159"/>
            <p:cNvSpPr>
              <a:spLocks noChangeArrowheads="1"/>
            </p:cNvSpPr>
            <p:nvPr/>
          </p:nvSpPr>
          <p:spPr bwMode="auto">
            <a:xfrm>
              <a:off x="384" y="905"/>
              <a:ext cx="5060" cy="172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0" name="Text Box 160"/>
            <p:cNvSpPr txBox="1">
              <a:spLocks noChangeArrowheads="1"/>
            </p:cNvSpPr>
            <p:nvPr/>
          </p:nvSpPr>
          <p:spPr bwMode="auto">
            <a:xfrm>
              <a:off x="456" y="945"/>
              <a:ext cx="4905" cy="1294"/>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private String arrayToString(int[] array) {</a:t>
              </a:r>
            </a:p>
            <a:p>
              <a:pPr defTabSz="1007943" eaLnBrk="0">
                <a:lnSpc>
                  <a:spcPct val="100000"/>
                </a:lnSpc>
                <a:buClrTx/>
                <a:buSzTx/>
              </a:pPr>
              <a:r>
                <a:rPr lang="en-US" sz="1764" b="1">
                  <a:solidFill>
                    <a:srgbClr val="000000"/>
                  </a:solidFill>
                  <a:latin typeface="Courier New" pitchFamily="1" charset="0"/>
                </a:rPr>
                <a:t>   String str = "";</a:t>
              </a:r>
            </a:p>
            <a:p>
              <a:pPr defTabSz="1007943" eaLnBrk="0">
                <a:lnSpc>
                  <a:spcPct val="100000"/>
                </a:lnSpc>
                <a:buClrTx/>
                <a:buSzTx/>
              </a:pPr>
              <a:r>
                <a:rPr lang="en-US" sz="1764" b="1">
                  <a:solidFill>
                    <a:srgbClr val="000000"/>
                  </a:solidFill>
                  <a:latin typeface="Courier New" pitchFamily="1" charset="0"/>
                </a:rPr>
                <a:t>   for (int i = 0; i &lt; array.length; i++) {</a:t>
              </a:r>
            </a:p>
            <a:p>
              <a:pPr defTabSz="1007943" eaLnBrk="0">
                <a:lnSpc>
                  <a:spcPct val="100000"/>
                </a:lnSpc>
                <a:buClrTx/>
                <a:buSzTx/>
              </a:pPr>
              <a:r>
                <a:rPr lang="en-US" sz="1764" b="1">
                  <a:solidFill>
                    <a:srgbClr val="000000"/>
                  </a:solidFill>
                  <a:latin typeface="Courier New" pitchFamily="1" charset="0"/>
                </a:rPr>
                <a:t>      if (i &gt; 0) str += ", ";</a:t>
              </a:r>
            </a:p>
            <a:p>
              <a:pPr defTabSz="1007943" eaLnBrk="0">
                <a:lnSpc>
                  <a:spcPct val="100000"/>
                </a:lnSpc>
                <a:buClrTx/>
                <a:buSzTx/>
              </a:pPr>
              <a:r>
                <a:rPr lang="en-US" sz="1764" b="1">
                  <a:solidFill>
                    <a:srgbClr val="000000"/>
                  </a:solidFill>
                  <a:latin typeface="Courier New" pitchFamily="1" charset="0"/>
                </a:rPr>
                <a:t>      str += array[i];</a:t>
              </a:r>
            </a:p>
            <a:p>
              <a:pPr defTabSz="1007943" eaLnBrk="0">
                <a:lnSpc>
                  <a:spcPct val="100000"/>
                </a:lnSpc>
                <a:buClrTx/>
                <a:buSzTx/>
              </a:pPr>
              <a:r>
                <a:rPr lang="en-US" sz="1764" b="1">
                  <a:solidFill>
                    <a:srgbClr val="000000"/>
                  </a:solidFill>
                  <a:latin typeface="Courier New" pitchFamily="1" charset="0"/>
                </a:rPr>
                <a:t>   }</a:t>
              </a:r>
            </a:p>
            <a:p>
              <a:pPr defTabSz="1007943" eaLnBrk="0">
                <a:lnSpc>
                  <a:spcPct val="100000"/>
                </a:lnSpc>
                <a:buClrTx/>
                <a:buSzTx/>
              </a:pPr>
              <a:r>
                <a:rPr lang="en-US" sz="1764" b="1">
                  <a:solidFill>
                    <a:srgbClr val="000000"/>
                  </a:solidFill>
                  <a:latin typeface="Courier New" pitchFamily="1" charset="0"/>
                </a:rPr>
                <a:t>   return "[" + str + "]";</a:t>
              </a:r>
            </a:p>
            <a:p>
              <a:pPr defTabSz="1007943" eaLnBrk="0">
                <a:lnSpc>
                  <a:spcPct val="10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321" name="Rectangle 161"/>
            <p:cNvSpPr>
              <a:spLocks noChangeArrowheads="1"/>
            </p:cNvSpPr>
            <p:nvPr/>
          </p:nvSpPr>
          <p:spPr bwMode="auto">
            <a:xfrm>
              <a:off x="4704" y="2312"/>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2" name="Text Box 162"/>
            <p:cNvSpPr txBox="1">
              <a:spLocks noChangeArrowheads="1"/>
            </p:cNvSpPr>
            <p:nvPr/>
          </p:nvSpPr>
          <p:spPr bwMode="auto">
            <a:xfrm>
              <a:off x="4680" y="2128"/>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323" name="Rectangle 163"/>
            <p:cNvSpPr>
              <a:spLocks noChangeArrowheads="1"/>
            </p:cNvSpPr>
            <p:nvPr/>
          </p:nvSpPr>
          <p:spPr bwMode="auto">
            <a:xfrm>
              <a:off x="3936" y="2312"/>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4" name="Text Box 164"/>
            <p:cNvSpPr txBox="1">
              <a:spLocks noChangeArrowheads="1"/>
            </p:cNvSpPr>
            <p:nvPr/>
          </p:nvSpPr>
          <p:spPr bwMode="auto">
            <a:xfrm>
              <a:off x="3912" y="2128"/>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sp>
          <p:nvSpPr>
            <p:cNvPr id="92325" name="Rectangle 165"/>
            <p:cNvSpPr>
              <a:spLocks noChangeArrowheads="1"/>
            </p:cNvSpPr>
            <p:nvPr/>
          </p:nvSpPr>
          <p:spPr bwMode="auto">
            <a:xfrm>
              <a:off x="1392" y="2312"/>
              <a:ext cx="2392"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6" name="Text Box 166"/>
            <p:cNvSpPr txBox="1">
              <a:spLocks noChangeArrowheads="1"/>
            </p:cNvSpPr>
            <p:nvPr/>
          </p:nvSpPr>
          <p:spPr bwMode="auto">
            <a:xfrm>
              <a:off x="1384" y="2128"/>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str</a:t>
              </a:r>
            </a:p>
          </p:txBody>
        </p:sp>
      </p:grpSp>
      <p:sp>
        <p:nvSpPr>
          <p:cNvPr id="92327" name="Rectangle 167"/>
          <p:cNvSpPr>
            <a:spLocks noChangeArrowheads="1"/>
          </p:cNvSpPr>
          <p:nvPr/>
        </p:nvSpPr>
        <p:spPr bwMode="auto">
          <a:xfrm>
            <a:off x="1232476" y="1993165"/>
            <a:ext cx="2379898"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8" name="Rectangle 168"/>
          <p:cNvSpPr>
            <a:spLocks noChangeArrowheads="1"/>
          </p:cNvSpPr>
          <p:nvPr/>
        </p:nvSpPr>
        <p:spPr bwMode="auto">
          <a:xfrm>
            <a:off x="1232476" y="2260902"/>
            <a:ext cx="5655757" cy="1112952"/>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29" name="Rectangle 169"/>
          <p:cNvSpPr>
            <a:spLocks noChangeArrowheads="1"/>
          </p:cNvSpPr>
          <p:nvPr/>
        </p:nvSpPr>
        <p:spPr bwMode="auto">
          <a:xfrm>
            <a:off x="1232476" y="3351107"/>
            <a:ext cx="3387854" cy="302736"/>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92203" name="Group 170"/>
          <p:cNvGrpSpPr>
            <a:grpSpLocks/>
          </p:cNvGrpSpPr>
          <p:nvPr/>
        </p:nvGrpSpPr>
        <p:grpSpPr bwMode="auto">
          <a:xfrm>
            <a:off x="7042227" y="4045821"/>
            <a:ext cx="747218" cy="404233"/>
            <a:chOff x="784" y="2552"/>
            <a:chExt cx="427" cy="231"/>
          </a:xfrm>
        </p:grpSpPr>
        <p:sp>
          <p:nvSpPr>
            <p:cNvPr id="92331" name="Rectangle 171"/>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2" name="Rectangle 172"/>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92206" name="Group 173"/>
          <p:cNvGrpSpPr>
            <a:grpSpLocks/>
          </p:cNvGrpSpPr>
          <p:nvPr/>
        </p:nvGrpSpPr>
        <p:grpSpPr bwMode="auto">
          <a:xfrm>
            <a:off x="7042227" y="4045821"/>
            <a:ext cx="747218" cy="404233"/>
            <a:chOff x="1205" y="2552"/>
            <a:chExt cx="427" cy="231"/>
          </a:xfrm>
        </p:grpSpPr>
        <p:sp>
          <p:nvSpPr>
            <p:cNvPr id="92334" name="Rectangle 174"/>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5" name="Rectangle 175"/>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92209" name="Group 176"/>
          <p:cNvGrpSpPr>
            <a:grpSpLocks/>
          </p:cNvGrpSpPr>
          <p:nvPr/>
        </p:nvGrpSpPr>
        <p:grpSpPr bwMode="auto">
          <a:xfrm>
            <a:off x="7042227" y="4045821"/>
            <a:ext cx="747218" cy="404233"/>
            <a:chOff x="1640" y="2552"/>
            <a:chExt cx="427" cy="231"/>
          </a:xfrm>
        </p:grpSpPr>
        <p:sp>
          <p:nvSpPr>
            <p:cNvPr id="92337" name="Rectangle 177"/>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38" name="Rectangle 178"/>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92212" name="Group 179"/>
          <p:cNvGrpSpPr>
            <a:grpSpLocks/>
          </p:cNvGrpSpPr>
          <p:nvPr/>
        </p:nvGrpSpPr>
        <p:grpSpPr bwMode="auto">
          <a:xfrm>
            <a:off x="7042227" y="4045821"/>
            <a:ext cx="747218" cy="404233"/>
            <a:chOff x="2080" y="2552"/>
            <a:chExt cx="427" cy="231"/>
          </a:xfrm>
        </p:grpSpPr>
        <p:sp>
          <p:nvSpPr>
            <p:cNvPr id="92340" name="Rectangle 180"/>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1" name="Rectangle 181"/>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2215" name="Group 182"/>
          <p:cNvGrpSpPr>
            <a:grpSpLocks/>
          </p:cNvGrpSpPr>
          <p:nvPr/>
        </p:nvGrpSpPr>
        <p:grpSpPr bwMode="auto">
          <a:xfrm>
            <a:off x="7042227" y="4045821"/>
            <a:ext cx="747218" cy="404233"/>
            <a:chOff x="2509" y="2552"/>
            <a:chExt cx="427" cy="231"/>
          </a:xfrm>
        </p:grpSpPr>
        <p:sp>
          <p:nvSpPr>
            <p:cNvPr id="92343" name="Rectangle 183"/>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4" name="Rectangle 184"/>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92218" name="Group 185"/>
          <p:cNvGrpSpPr>
            <a:grpSpLocks/>
          </p:cNvGrpSpPr>
          <p:nvPr/>
        </p:nvGrpSpPr>
        <p:grpSpPr bwMode="auto">
          <a:xfrm>
            <a:off x="7042227" y="4045821"/>
            <a:ext cx="747218" cy="404233"/>
            <a:chOff x="2936" y="2552"/>
            <a:chExt cx="427" cy="231"/>
          </a:xfrm>
        </p:grpSpPr>
        <p:sp>
          <p:nvSpPr>
            <p:cNvPr id="92346" name="Rectangle 186"/>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47" name="Rectangle 187"/>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92221" name="Group 188"/>
          <p:cNvGrpSpPr>
            <a:grpSpLocks/>
          </p:cNvGrpSpPr>
          <p:nvPr/>
        </p:nvGrpSpPr>
        <p:grpSpPr bwMode="auto">
          <a:xfrm>
            <a:off x="7042227" y="4045821"/>
            <a:ext cx="747218" cy="404233"/>
            <a:chOff x="3368" y="2552"/>
            <a:chExt cx="427" cy="231"/>
          </a:xfrm>
        </p:grpSpPr>
        <p:sp>
          <p:nvSpPr>
            <p:cNvPr id="92349" name="Rectangle 189"/>
            <p:cNvSpPr>
              <a:spLocks noChangeArrowheads="1"/>
            </p:cNvSpPr>
            <p:nvPr/>
          </p:nvSpPr>
          <p:spPr bwMode="auto">
            <a:xfrm>
              <a:off x="339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0" name="Rectangle 190"/>
            <p:cNvSpPr>
              <a:spLocks noChangeArrowheads="1"/>
            </p:cNvSpPr>
            <p:nvPr/>
          </p:nvSpPr>
          <p:spPr bwMode="auto">
            <a:xfrm>
              <a:off x="336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6</a:t>
              </a:r>
            </a:p>
          </p:txBody>
        </p:sp>
      </p:grpSp>
      <p:grpSp>
        <p:nvGrpSpPr>
          <p:cNvPr id="92224" name="Group 191"/>
          <p:cNvGrpSpPr>
            <a:grpSpLocks/>
          </p:cNvGrpSpPr>
          <p:nvPr/>
        </p:nvGrpSpPr>
        <p:grpSpPr bwMode="auto">
          <a:xfrm>
            <a:off x="7042227" y="4045821"/>
            <a:ext cx="747218" cy="404233"/>
            <a:chOff x="3800" y="2552"/>
            <a:chExt cx="427" cy="231"/>
          </a:xfrm>
        </p:grpSpPr>
        <p:sp>
          <p:nvSpPr>
            <p:cNvPr id="92352" name="Rectangle 192"/>
            <p:cNvSpPr>
              <a:spLocks noChangeArrowheads="1"/>
            </p:cNvSpPr>
            <p:nvPr/>
          </p:nvSpPr>
          <p:spPr bwMode="auto">
            <a:xfrm>
              <a:off x="382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3" name="Rectangle 193"/>
            <p:cNvSpPr>
              <a:spLocks noChangeArrowheads="1"/>
            </p:cNvSpPr>
            <p:nvPr/>
          </p:nvSpPr>
          <p:spPr bwMode="auto">
            <a:xfrm>
              <a:off x="380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7</a:t>
              </a:r>
            </a:p>
          </p:txBody>
        </p:sp>
      </p:grpSp>
      <p:grpSp>
        <p:nvGrpSpPr>
          <p:cNvPr id="92227" name="Group 194"/>
          <p:cNvGrpSpPr>
            <a:grpSpLocks/>
          </p:cNvGrpSpPr>
          <p:nvPr/>
        </p:nvGrpSpPr>
        <p:grpSpPr bwMode="auto">
          <a:xfrm>
            <a:off x="7042227" y="4045821"/>
            <a:ext cx="747218" cy="404233"/>
            <a:chOff x="4232" y="2552"/>
            <a:chExt cx="427" cy="231"/>
          </a:xfrm>
        </p:grpSpPr>
        <p:sp>
          <p:nvSpPr>
            <p:cNvPr id="92355" name="Rectangle 195"/>
            <p:cNvSpPr>
              <a:spLocks noChangeArrowheads="1"/>
            </p:cNvSpPr>
            <p:nvPr/>
          </p:nvSpPr>
          <p:spPr bwMode="auto">
            <a:xfrm>
              <a:off x="4256"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6" name="Rectangle 196"/>
            <p:cNvSpPr>
              <a:spLocks noChangeArrowheads="1"/>
            </p:cNvSpPr>
            <p:nvPr/>
          </p:nvSpPr>
          <p:spPr bwMode="auto">
            <a:xfrm>
              <a:off x="4232"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8</a:t>
              </a:r>
            </a:p>
          </p:txBody>
        </p:sp>
      </p:grpSp>
      <p:grpSp>
        <p:nvGrpSpPr>
          <p:cNvPr id="92230" name="Group 197"/>
          <p:cNvGrpSpPr>
            <a:grpSpLocks/>
          </p:cNvGrpSpPr>
          <p:nvPr/>
        </p:nvGrpSpPr>
        <p:grpSpPr bwMode="auto">
          <a:xfrm>
            <a:off x="7042227" y="4045821"/>
            <a:ext cx="747218" cy="404233"/>
            <a:chOff x="4664" y="2552"/>
            <a:chExt cx="427" cy="231"/>
          </a:xfrm>
        </p:grpSpPr>
        <p:sp>
          <p:nvSpPr>
            <p:cNvPr id="92358" name="Rectangle 198"/>
            <p:cNvSpPr>
              <a:spLocks noChangeArrowheads="1"/>
            </p:cNvSpPr>
            <p:nvPr/>
          </p:nvSpPr>
          <p:spPr bwMode="auto">
            <a:xfrm>
              <a:off x="468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59" name="Rectangle 199"/>
            <p:cNvSpPr>
              <a:spLocks noChangeArrowheads="1"/>
            </p:cNvSpPr>
            <p:nvPr/>
          </p:nvSpPr>
          <p:spPr bwMode="auto">
            <a:xfrm>
              <a:off x="466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9</a:t>
              </a:r>
            </a:p>
          </p:txBody>
        </p:sp>
      </p:grpSp>
      <p:grpSp>
        <p:nvGrpSpPr>
          <p:cNvPr id="92233" name="Group 200"/>
          <p:cNvGrpSpPr>
            <a:grpSpLocks/>
          </p:cNvGrpSpPr>
          <p:nvPr/>
        </p:nvGrpSpPr>
        <p:grpSpPr bwMode="auto">
          <a:xfrm>
            <a:off x="7042227" y="4045821"/>
            <a:ext cx="747218" cy="404233"/>
            <a:chOff x="5088" y="2552"/>
            <a:chExt cx="427" cy="231"/>
          </a:xfrm>
        </p:grpSpPr>
        <p:sp>
          <p:nvSpPr>
            <p:cNvPr id="92361" name="Rectangle 201"/>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2" name="Rectangle 202"/>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p>
          </p:txBody>
        </p:sp>
      </p:grpSp>
      <p:grpSp>
        <p:nvGrpSpPr>
          <p:cNvPr id="92254" name="Group 203"/>
          <p:cNvGrpSpPr>
            <a:grpSpLocks/>
          </p:cNvGrpSpPr>
          <p:nvPr/>
        </p:nvGrpSpPr>
        <p:grpSpPr bwMode="auto">
          <a:xfrm>
            <a:off x="2464423" y="4031827"/>
            <a:ext cx="4115823" cy="414733"/>
            <a:chOff x="1008" y="2692"/>
            <a:chExt cx="2160" cy="237"/>
          </a:xfrm>
        </p:grpSpPr>
        <p:sp>
          <p:nvSpPr>
            <p:cNvPr id="92364" name="Rectangle 204"/>
            <p:cNvSpPr>
              <a:spLocks noChangeArrowheads="1"/>
            </p:cNvSpPr>
            <p:nvPr/>
          </p:nvSpPr>
          <p:spPr bwMode="auto">
            <a:xfrm>
              <a:off x="1008" y="273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5" name="Rectangle 205"/>
            <p:cNvSpPr>
              <a:spLocks noChangeArrowheads="1"/>
            </p:cNvSpPr>
            <p:nvPr/>
          </p:nvSpPr>
          <p:spPr bwMode="auto">
            <a:xfrm>
              <a:off x="1008" y="2692"/>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p>
          </p:txBody>
        </p:sp>
      </p:grpSp>
      <p:grpSp>
        <p:nvGrpSpPr>
          <p:cNvPr id="92257" name="Group 206"/>
          <p:cNvGrpSpPr>
            <a:grpSpLocks/>
          </p:cNvGrpSpPr>
          <p:nvPr/>
        </p:nvGrpSpPr>
        <p:grpSpPr bwMode="auto">
          <a:xfrm>
            <a:off x="2464423" y="4031829"/>
            <a:ext cx="4115823" cy="397234"/>
            <a:chOff x="1008" y="2980"/>
            <a:chExt cx="2160" cy="227"/>
          </a:xfrm>
        </p:grpSpPr>
        <p:sp>
          <p:nvSpPr>
            <p:cNvPr id="92367" name="Rectangle 207"/>
            <p:cNvSpPr>
              <a:spLocks noChangeArrowheads="1"/>
            </p:cNvSpPr>
            <p:nvPr/>
          </p:nvSpPr>
          <p:spPr bwMode="auto">
            <a:xfrm>
              <a:off x="1008" y="299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68" name="Rectangle 208"/>
            <p:cNvSpPr>
              <a:spLocks noChangeArrowheads="1"/>
            </p:cNvSpPr>
            <p:nvPr/>
          </p:nvSpPr>
          <p:spPr bwMode="auto">
            <a:xfrm>
              <a:off x="1008" y="2980"/>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dirty="0">
                  <a:solidFill>
                    <a:srgbClr val="000000"/>
                  </a:solidFill>
                  <a:latin typeface="Courier New" pitchFamily="1" charset="0"/>
                </a:rPr>
                <a:t>0,</a:t>
              </a:r>
              <a:r>
                <a:rPr lang="en-US" sz="1323" b="1" dirty="0">
                  <a:solidFill>
                    <a:srgbClr val="000000"/>
                  </a:solidFill>
                  <a:latin typeface="Courier New" pitchFamily="1" charset="0"/>
                </a:rPr>
                <a:t> </a:t>
              </a:r>
              <a:r>
                <a:rPr lang="en-US" sz="1984" b="1" dirty="0">
                  <a:solidFill>
                    <a:srgbClr val="000000"/>
                  </a:solidFill>
                  <a:latin typeface="Courier New" pitchFamily="1" charset="0"/>
                </a:rPr>
                <a:t>1</a:t>
              </a:r>
            </a:p>
          </p:txBody>
        </p:sp>
      </p:grpSp>
      <p:grpSp>
        <p:nvGrpSpPr>
          <p:cNvPr id="92260" name="Group 209"/>
          <p:cNvGrpSpPr>
            <a:grpSpLocks/>
          </p:cNvGrpSpPr>
          <p:nvPr/>
        </p:nvGrpSpPr>
        <p:grpSpPr bwMode="auto">
          <a:xfrm>
            <a:off x="2464423" y="4031831"/>
            <a:ext cx="4115823" cy="400734"/>
            <a:chOff x="1008" y="3268"/>
            <a:chExt cx="2160" cy="229"/>
          </a:xfrm>
        </p:grpSpPr>
        <p:sp>
          <p:nvSpPr>
            <p:cNvPr id="92370" name="Rectangle 210"/>
            <p:cNvSpPr>
              <a:spLocks noChangeArrowheads="1"/>
            </p:cNvSpPr>
            <p:nvPr/>
          </p:nvSpPr>
          <p:spPr bwMode="auto">
            <a:xfrm>
              <a:off x="1008" y="330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1" name="Rectangle 211"/>
            <p:cNvSpPr>
              <a:spLocks noChangeArrowheads="1"/>
            </p:cNvSpPr>
            <p:nvPr/>
          </p:nvSpPr>
          <p:spPr bwMode="auto">
            <a:xfrm>
              <a:off x="1008" y="3268"/>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p>
          </p:txBody>
        </p:sp>
      </p:grpSp>
      <p:grpSp>
        <p:nvGrpSpPr>
          <p:cNvPr id="92263" name="Group 212"/>
          <p:cNvGrpSpPr>
            <a:grpSpLocks/>
          </p:cNvGrpSpPr>
          <p:nvPr/>
        </p:nvGrpSpPr>
        <p:grpSpPr bwMode="auto">
          <a:xfrm>
            <a:off x="2464423" y="4031828"/>
            <a:ext cx="4115823" cy="397234"/>
            <a:chOff x="1008" y="3556"/>
            <a:chExt cx="2160" cy="227"/>
          </a:xfrm>
        </p:grpSpPr>
        <p:sp>
          <p:nvSpPr>
            <p:cNvPr id="92373" name="Rectangle 213"/>
            <p:cNvSpPr>
              <a:spLocks noChangeArrowheads="1"/>
            </p:cNvSpPr>
            <p:nvPr/>
          </p:nvSpPr>
          <p:spPr bwMode="auto">
            <a:xfrm>
              <a:off x="1008" y="3569"/>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4" name="Rectangle 214"/>
            <p:cNvSpPr>
              <a:spLocks noChangeArrowheads="1"/>
            </p:cNvSpPr>
            <p:nvPr/>
          </p:nvSpPr>
          <p:spPr bwMode="auto">
            <a:xfrm>
              <a:off x="1008" y="3556"/>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p>
          </p:txBody>
        </p:sp>
      </p:grpSp>
      <p:grpSp>
        <p:nvGrpSpPr>
          <p:cNvPr id="92266" name="Group 215"/>
          <p:cNvGrpSpPr>
            <a:grpSpLocks/>
          </p:cNvGrpSpPr>
          <p:nvPr/>
        </p:nvGrpSpPr>
        <p:grpSpPr bwMode="auto">
          <a:xfrm>
            <a:off x="2464423" y="4031829"/>
            <a:ext cx="4115823" cy="397234"/>
            <a:chOff x="1008" y="3844"/>
            <a:chExt cx="2160" cy="227"/>
          </a:xfrm>
        </p:grpSpPr>
        <p:sp>
          <p:nvSpPr>
            <p:cNvPr id="92376" name="Rectangle 216"/>
            <p:cNvSpPr>
              <a:spLocks noChangeArrowheads="1"/>
            </p:cNvSpPr>
            <p:nvPr/>
          </p:nvSpPr>
          <p:spPr bwMode="auto">
            <a:xfrm>
              <a:off x="1008" y="385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77" name="Rectangle 217"/>
            <p:cNvSpPr>
              <a:spLocks noChangeArrowheads="1"/>
            </p:cNvSpPr>
            <p:nvPr/>
          </p:nvSpPr>
          <p:spPr bwMode="auto">
            <a:xfrm>
              <a:off x="1008" y="3844"/>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p>
          </p:txBody>
        </p:sp>
      </p:grpSp>
      <p:grpSp>
        <p:nvGrpSpPr>
          <p:cNvPr id="92269" name="Group 218"/>
          <p:cNvGrpSpPr>
            <a:grpSpLocks/>
          </p:cNvGrpSpPr>
          <p:nvPr/>
        </p:nvGrpSpPr>
        <p:grpSpPr bwMode="auto">
          <a:xfrm>
            <a:off x="2464423" y="4031830"/>
            <a:ext cx="4115823" cy="397234"/>
            <a:chOff x="1008" y="4132"/>
            <a:chExt cx="2160" cy="227"/>
          </a:xfrm>
        </p:grpSpPr>
        <p:sp>
          <p:nvSpPr>
            <p:cNvPr id="92379" name="Rectangle 219"/>
            <p:cNvSpPr>
              <a:spLocks noChangeArrowheads="1"/>
            </p:cNvSpPr>
            <p:nvPr/>
          </p:nvSpPr>
          <p:spPr bwMode="auto">
            <a:xfrm>
              <a:off x="1008" y="414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0" name="Rectangle 220"/>
            <p:cNvSpPr>
              <a:spLocks noChangeArrowheads="1"/>
            </p:cNvSpPr>
            <p:nvPr/>
          </p:nvSpPr>
          <p:spPr bwMode="auto">
            <a:xfrm>
              <a:off x="1008" y="4132"/>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p>
          </p:txBody>
        </p:sp>
      </p:grpSp>
      <p:grpSp>
        <p:nvGrpSpPr>
          <p:cNvPr id="92272" name="Group 221"/>
          <p:cNvGrpSpPr>
            <a:grpSpLocks/>
          </p:cNvGrpSpPr>
          <p:nvPr/>
        </p:nvGrpSpPr>
        <p:grpSpPr bwMode="auto">
          <a:xfrm>
            <a:off x="2464423" y="4031830"/>
            <a:ext cx="4115823" cy="397234"/>
            <a:chOff x="1008" y="4420"/>
            <a:chExt cx="2160" cy="227"/>
          </a:xfrm>
        </p:grpSpPr>
        <p:sp>
          <p:nvSpPr>
            <p:cNvPr id="92382" name="Rectangle 222"/>
            <p:cNvSpPr>
              <a:spLocks noChangeArrowheads="1"/>
            </p:cNvSpPr>
            <p:nvPr/>
          </p:nvSpPr>
          <p:spPr bwMode="auto">
            <a:xfrm>
              <a:off x="1008" y="443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3" name="Rectangle 223"/>
            <p:cNvSpPr>
              <a:spLocks noChangeArrowheads="1"/>
            </p:cNvSpPr>
            <p:nvPr/>
          </p:nvSpPr>
          <p:spPr bwMode="auto">
            <a:xfrm>
              <a:off x="1008" y="4420"/>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p>
          </p:txBody>
        </p:sp>
      </p:grpSp>
      <p:grpSp>
        <p:nvGrpSpPr>
          <p:cNvPr id="92275" name="Group 224"/>
          <p:cNvGrpSpPr>
            <a:grpSpLocks/>
          </p:cNvGrpSpPr>
          <p:nvPr/>
        </p:nvGrpSpPr>
        <p:grpSpPr bwMode="auto">
          <a:xfrm>
            <a:off x="2464423" y="4031831"/>
            <a:ext cx="4115823" cy="397234"/>
            <a:chOff x="1008" y="4708"/>
            <a:chExt cx="2160" cy="227"/>
          </a:xfrm>
        </p:grpSpPr>
        <p:sp>
          <p:nvSpPr>
            <p:cNvPr id="92385" name="Rectangle 225"/>
            <p:cNvSpPr>
              <a:spLocks noChangeArrowheads="1"/>
            </p:cNvSpPr>
            <p:nvPr/>
          </p:nvSpPr>
          <p:spPr bwMode="auto">
            <a:xfrm>
              <a:off x="1008" y="4737"/>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6" name="Rectangle 226"/>
            <p:cNvSpPr>
              <a:spLocks noChangeArrowheads="1"/>
            </p:cNvSpPr>
            <p:nvPr/>
          </p:nvSpPr>
          <p:spPr bwMode="auto">
            <a:xfrm>
              <a:off x="1008" y="4708"/>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p>
          </p:txBody>
        </p:sp>
      </p:grpSp>
      <p:grpSp>
        <p:nvGrpSpPr>
          <p:cNvPr id="92278" name="Group 227"/>
          <p:cNvGrpSpPr>
            <a:grpSpLocks/>
          </p:cNvGrpSpPr>
          <p:nvPr/>
        </p:nvGrpSpPr>
        <p:grpSpPr bwMode="auto">
          <a:xfrm>
            <a:off x="2464423" y="4031831"/>
            <a:ext cx="4115823" cy="397234"/>
            <a:chOff x="1008" y="4996"/>
            <a:chExt cx="2160" cy="227"/>
          </a:xfrm>
        </p:grpSpPr>
        <p:sp>
          <p:nvSpPr>
            <p:cNvPr id="92388" name="Rectangle 228"/>
            <p:cNvSpPr>
              <a:spLocks noChangeArrowheads="1"/>
            </p:cNvSpPr>
            <p:nvPr/>
          </p:nvSpPr>
          <p:spPr bwMode="auto">
            <a:xfrm>
              <a:off x="1008" y="5025"/>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89" name="Rectangle 229"/>
            <p:cNvSpPr>
              <a:spLocks noChangeArrowheads="1"/>
            </p:cNvSpPr>
            <p:nvPr/>
          </p:nvSpPr>
          <p:spPr bwMode="auto">
            <a:xfrm>
              <a:off x="1008" y="4996"/>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r>
                <a:rPr lang="en-US" sz="1323" b="1">
                  <a:solidFill>
                    <a:srgbClr val="000000"/>
                  </a:solidFill>
                  <a:latin typeface="Courier New" pitchFamily="1" charset="0"/>
                </a:rPr>
                <a:t> </a:t>
              </a:r>
              <a:r>
                <a:rPr lang="en-US" sz="1984" b="1">
                  <a:solidFill>
                    <a:srgbClr val="000000"/>
                  </a:solidFill>
                  <a:latin typeface="Courier New" pitchFamily="1" charset="0"/>
                </a:rPr>
                <a:t>8</a:t>
              </a:r>
            </a:p>
          </p:txBody>
        </p:sp>
      </p:grpSp>
      <p:grpSp>
        <p:nvGrpSpPr>
          <p:cNvPr id="92281" name="Group 230"/>
          <p:cNvGrpSpPr>
            <a:grpSpLocks/>
          </p:cNvGrpSpPr>
          <p:nvPr/>
        </p:nvGrpSpPr>
        <p:grpSpPr bwMode="auto">
          <a:xfrm>
            <a:off x="2464423" y="4031819"/>
            <a:ext cx="4115823" cy="397233"/>
            <a:chOff x="1008" y="5284"/>
            <a:chExt cx="2160" cy="227"/>
          </a:xfrm>
        </p:grpSpPr>
        <p:sp>
          <p:nvSpPr>
            <p:cNvPr id="92391" name="Rectangle 231"/>
            <p:cNvSpPr>
              <a:spLocks noChangeArrowheads="1"/>
            </p:cNvSpPr>
            <p:nvPr/>
          </p:nvSpPr>
          <p:spPr bwMode="auto">
            <a:xfrm>
              <a:off x="1008" y="5313"/>
              <a:ext cx="2053" cy="192"/>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2" name="Rectangle 232"/>
            <p:cNvSpPr>
              <a:spLocks noChangeArrowheads="1"/>
            </p:cNvSpPr>
            <p:nvPr/>
          </p:nvSpPr>
          <p:spPr bwMode="auto">
            <a:xfrm>
              <a:off x="1008" y="5284"/>
              <a:ext cx="2160" cy="227"/>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984" b="1">
                  <a:solidFill>
                    <a:srgbClr val="000000"/>
                  </a:solidFill>
                  <a:latin typeface="Courier New" pitchFamily="1" charset="0"/>
                </a:rPr>
                <a:t>0,</a:t>
              </a:r>
              <a:r>
                <a:rPr lang="en-US" sz="1323" b="1">
                  <a:solidFill>
                    <a:srgbClr val="000000"/>
                  </a:solidFill>
                  <a:latin typeface="Courier New" pitchFamily="1" charset="0"/>
                </a:rPr>
                <a:t> </a:t>
              </a:r>
              <a:r>
                <a:rPr lang="en-US" sz="1984" b="1">
                  <a:solidFill>
                    <a:srgbClr val="000000"/>
                  </a:solidFill>
                  <a:latin typeface="Courier New" pitchFamily="1" charset="0"/>
                </a:rPr>
                <a:t>1,</a:t>
              </a:r>
              <a:r>
                <a:rPr lang="en-US" sz="1323" b="1">
                  <a:solidFill>
                    <a:srgbClr val="000000"/>
                  </a:solidFill>
                  <a:latin typeface="Courier New" pitchFamily="1" charset="0"/>
                </a:rPr>
                <a:t> </a:t>
              </a:r>
              <a:r>
                <a:rPr lang="en-US" sz="1984" b="1">
                  <a:solidFill>
                    <a:srgbClr val="000000"/>
                  </a:solidFill>
                  <a:latin typeface="Courier New" pitchFamily="1" charset="0"/>
                </a:rPr>
                <a:t>2,</a:t>
              </a:r>
              <a:r>
                <a:rPr lang="en-US" sz="1323" b="1">
                  <a:solidFill>
                    <a:srgbClr val="000000"/>
                  </a:solidFill>
                  <a:latin typeface="Courier New" pitchFamily="1" charset="0"/>
                </a:rPr>
                <a:t> </a:t>
              </a:r>
              <a:r>
                <a:rPr lang="en-US" sz="1984" b="1">
                  <a:solidFill>
                    <a:srgbClr val="000000"/>
                  </a:solidFill>
                  <a:latin typeface="Courier New" pitchFamily="1" charset="0"/>
                </a:rPr>
                <a:t>3,</a:t>
              </a:r>
              <a:r>
                <a:rPr lang="en-US" sz="1323" b="1">
                  <a:solidFill>
                    <a:srgbClr val="000000"/>
                  </a:solidFill>
                  <a:latin typeface="Courier New" pitchFamily="1" charset="0"/>
                </a:rPr>
                <a:t> </a:t>
              </a:r>
              <a:r>
                <a:rPr lang="en-US" sz="1984" b="1">
                  <a:solidFill>
                    <a:srgbClr val="000000"/>
                  </a:solidFill>
                  <a:latin typeface="Courier New" pitchFamily="1" charset="0"/>
                </a:rPr>
                <a:t>4,</a:t>
              </a:r>
              <a:r>
                <a:rPr lang="en-US" sz="1323" b="1">
                  <a:solidFill>
                    <a:srgbClr val="000000"/>
                  </a:solidFill>
                  <a:latin typeface="Courier New" pitchFamily="1" charset="0"/>
                </a:rPr>
                <a:t> </a:t>
              </a:r>
              <a:r>
                <a:rPr lang="en-US" sz="1984" b="1">
                  <a:solidFill>
                    <a:srgbClr val="000000"/>
                  </a:solidFill>
                  <a:latin typeface="Courier New" pitchFamily="1" charset="0"/>
                </a:rPr>
                <a:t>5,</a:t>
              </a:r>
              <a:r>
                <a:rPr lang="en-US" sz="1323" b="1">
                  <a:solidFill>
                    <a:srgbClr val="000000"/>
                  </a:solidFill>
                  <a:latin typeface="Courier New" pitchFamily="1" charset="0"/>
                </a:rPr>
                <a:t> </a:t>
              </a:r>
              <a:r>
                <a:rPr lang="en-US" sz="1984" b="1">
                  <a:solidFill>
                    <a:srgbClr val="000000"/>
                  </a:solidFill>
                  <a:latin typeface="Courier New" pitchFamily="1" charset="0"/>
                </a:rPr>
                <a:t>6,</a:t>
              </a:r>
              <a:r>
                <a:rPr lang="en-US" sz="1323" b="1">
                  <a:solidFill>
                    <a:srgbClr val="000000"/>
                  </a:solidFill>
                  <a:latin typeface="Courier New" pitchFamily="1" charset="0"/>
                </a:rPr>
                <a:t> </a:t>
              </a:r>
              <a:r>
                <a:rPr lang="en-US" sz="1984" b="1">
                  <a:solidFill>
                    <a:srgbClr val="000000"/>
                  </a:solidFill>
                  <a:latin typeface="Courier New" pitchFamily="1" charset="0"/>
                </a:rPr>
                <a:t>7,</a:t>
              </a:r>
              <a:r>
                <a:rPr lang="en-US" sz="1323" b="1">
                  <a:solidFill>
                    <a:srgbClr val="000000"/>
                  </a:solidFill>
                  <a:latin typeface="Courier New" pitchFamily="1" charset="0"/>
                </a:rPr>
                <a:t> </a:t>
              </a:r>
              <a:r>
                <a:rPr lang="en-US" sz="1984" b="1">
                  <a:solidFill>
                    <a:srgbClr val="000000"/>
                  </a:solidFill>
                  <a:latin typeface="Courier New" pitchFamily="1" charset="0"/>
                </a:rPr>
                <a:t>8,</a:t>
              </a:r>
              <a:r>
                <a:rPr lang="en-US" sz="1323" b="1">
                  <a:solidFill>
                    <a:srgbClr val="000000"/>
                  </a:solidFill>
                  <a:latin typeface="Courier New" pitchFamily="1" charset="0"/>
                </a:rPr>
                <a:t> </a:t>
              </a:r>
              <a:r>
                <a:rPr lang="en-US" sz="1984" b="1">
                  <a:solidFill>
                    <a:srgbClr val="000000"/>
                  </a:solidFill>
                  <a:latin typeface="Courier New" pitchFamily="1" charset="0"/>
                </a:rPr>
                <a:t>9</a:t>
              </a:r>
            </a:p>
          </p:txBody>
        </p:sp>
      </p:grpSp>
      <p:sp>
        <p:nvSpPr>
          <p:cNvPr id="92393" name="Oval 233"/>
          <p:cNvSpPr>
            <a:spLocks noChangeArrowheads="1"/>
          </p:cNvSpPr>
          <p:nvPr/>
        </p:nvSpPr>
        <p:spPr bwMode="auto">
          <a:xfrm>
            <a:off x="8732654" y="4215569"/>
            <a:ext cx="82247" cy="82246"/>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394" name="AutoShape 234"/>
          <p:cNvCxnSpPr>
            <a:cxnSpLocks noChangeShapeType="1"/>
            <a:stCxn id="92393" idx="4"/>
            <a:endCxn id="92243" idx="1"/>
          </p:cNvCxnSpPr>
          <p:nvPr/>
        </p:nvCxnSpPr>
        <p:spPr bwMode="auto">
          <a:xfrm rot="5400000">
            <a:off x="4633455" y="1022831"/>
            <a:ext cx="866213" cy="7416181"/>
          </a:xfrm>
          <a:prstGeom prst="bentConnector4">
            <a:avLst>
              <a:gd name="adj1" fmla="val 51514"/>
              <a:gd name="adj2" fmla="val 103398"/>
            </a:avLst>
          </a:prstGeom>
          <a:noFill/>
          <a:ln w="9525">
            <a:solidFill>
              <a:schemeClr val="tx1"/>
            </a:solidFill>
            <a:miter lim="800000"/>
            <a:headEnd/>
            <a:tailEnd type="triangle" w="med" len="med"/>
          </a:ln>
          <a:effectLst/>
        </p:spPr>
      </p:cxnSp>
      <p:grpSp>
        <p:nvGrpSpPr>
          <p:cNvPr id="92284" name="Group 235"/>
          <p:cNvGrpSpPr>
            <a:grpSpLocks/>
          </p:cNvGrpSpPr>
          <p:nvPr/>
        </p:nvGrpSpPr>
        <p:grpSpPr bwMode="auto">
          <a:xfrm>
            <a:off x="672500" y="1566183"/>
            <a:ext cx="8854619" cy="2465643"/>
            <a:chOff x="384" y="895"/>
            <a:chExt cx="5060" cy="1409"/>
          </a:xfrm>
        </p:grpSpPr>
        <p:sp>
          <p:nvSpPr>
            <p:cNvPr id="92396" name="Rectangle 236"/>
            <p:cNvSpPr>
              <a:spLocks noChangeArrowheads="1"/>
            </p:cNvSpPr>
            <p:nvPr/>
          </p:nvSpPr>
          <p:spPr bwMode="auto">
            <a:xfrm>
              <a:off x="384" y="895"/>
              <a:ext cx="5060" cy="1409"/>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7" name="Text Box 237"/>
            <p:cNvSpPr txBox="1">
              <a:spLocks noChangeArrowheads="1"/>
            </p:cNvSpPr>
            <p:nvPr/>
          </p:nvSpPr>
          <p:spPr bwMode="auto">
            <a:xfrm>
              <a:off x="456" y="945"/>
              <a:ext cx="4905" cy="906"/>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void reverseArray(int[] array) {</a:t>
              </a:r>
            </a:p>
            <a:p>
              <a:pPr defTabSz="1007943" eaLnBrk="0">
                <a:lnSpc>
                  <a:spcPct val="110000"/>
                </a:lnSpc>
                <a:buClrTx/>
                <a:buSzTx/>
              </a:pPr>
              <a:r>
                <a:rPr lang="en-US" sz="1764" b="1">
                  <a:solidFill>
                    <a:srgbClr val="000000"/>
                  </a:solidFill>
                  <a:latin typeface="Courier New" pitchFamily="1" charset="0"/>
                </a:rPr>
                <a:t>   for (int i = 0; i &lt; array.length / 2; i++) {</a:t>
              </a:r>
            </a:p>
            <a:p>
              <a:pPr defTabSz="1007943" eaLnBrk="0">
                <a:lnSpc>
                  <a:spcPct val="110000"/>
                </a:lnSpc>
                <a:buClrTx/>
                <a:buSzTx/>
              </a:pPr>
              <a:r>
                <a:rPr lang="en-US" sz="1764" b="1">
                  <a:solidFill>
                    <a:srgbClr val="000000"/>
                  </a:solidFill>
                  <a:latin typeface="Courier New" pitchFamily="1" charset="0"/>
                </a:rPr>
                <a:t>      swapElements(array, i, array.length - i - 1);</a:t>
              </a:r>
            </a:p>
            <a:p>
              <a:pPr defTabSz="1007943" eaLnBrk="0">
                <a:lnSpc>
                  <a:spcPct val="110000"/>
                </a:lnSpc>
                <a:buClrTx/>
                <a:buSzTx/>
              </a:pPr>
              <a:r>
                <a:rPr lang="en-US" sz="1764" b="1">
                  <a:solidFill>
                    <a:srgbClr val="000000"/>
                  </a:solidFill>
                  <a:latin typeface="Courier New" pitchFamily="1" charset="0"/>
                </a:rPr>
                <a:t>   }</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398" name="Rectangle 238"/>
            <p:cNvSpPr>
              <a:spLocks noChangeArrowheads="1"/>
            </p:cNvSpPr>
            <p:nvPr/>
          </p:nvSpPr>
          <p:spPr bwMode="auto">
            <a:xfrm>
              <a:off x="4704" y="2010"/>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399" name="Text Box 239"/>
            <p:cNvSpPr txBox="1">
              <a:spLocks noChangeArrowheads="1"/>
            </p:cNvSpPr>
            <p:nvPr/>
          </p:nvSpPr>
          <p:spPr bwMode="auto">
            <a:xfrm>
              <a:off x="4680" y="1826"/>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400" name="Rectangle 240"/>
            <p:cNvSpPr>
              <a:spLocks noChangeArrowheads="1"/>
            </p:cNvSpPr>
            <p:nvPr/>
          </p:nvSpPr>
          <p:spPr bwMode="auto">
            <a:xfrm>
              <a:off x="3912" y="2010"/>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1" name="Text Box 241"/>
            <p:cNvSpPr txBox="1">
              <a:spLocks noChangeArrowheads="1"/>
            </p:cNvSpPr>
            <p:nvPr/>
          </p:nvSpPr>
          <p:spPr bwMode="auto">
            <a:xfrm>
              <a:off x="3888" y="1826"/>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a:t>
              </a:r>
            </a:p>
          </p:txBody>
        </p:sp>
      </p:grpSp>
      <p:sp>
        <p:nvSpPr>
          <p:cNvPr id="92402" name="Rectangle 242"/>
          <p:cNvSpPr>
            <a:spLocks noChangeArrowheads="1"/>
          </p:cNvSpPr>
          <p:nvPr/>
        </p:nvSpPr>
        <p:spPr bwMode="auto">
          <a:xfrm>
            <a:off x="1232475" y="2035163"/>
            <a:ext cx="6243732"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3" name="Rectangle 243"/>
          <p:cNvSpPr>
            <a:spLocks noChangeArrowheads="1"/>
          </p:cNvSpPr>
          <p:nvPr/>
        </p:nvSpPr>
        <p:spPr bwMode="auto">
          <a:xfrm>
            <a:off x="1652458" y="2323899"/>
            <a:ext cx="6266481" cy="302738"/>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4" name="Oval 244"/>
          <p:cNvSpPr>
            <a:spLocks noChangeArrowheads="1"/>
          </p:cNvSpPr>
          <p:nvPr/>
        </p:nvSpPr>
        <p:spPr bwMode="auto">
          <a:xfrm>
            <a:off x="8732654" y="3695841"/>
            <a:ext cx="82247" cy="822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05" name="AutoShape 245"/>
          <p:cNvCxnSpPr>
            <a:cxnSpLocks noChangeShapeType="1"/>
            <a:stCxn id="92404" idx="4"/>
            <a:endCxn id="92243" idx="1"/>
          </p:cNvCxnSpPr>
          <p:nvPr/>
        </p:nvCxnSpPr>
        <p:spPr bwMode="auto">
          <a:xfrm rot="5400000">
            <a:off x="4373591" y="762967"/>
            <a:ext cx="1385940" cy="7416181"/>
          </a:xfrm>
          <a:prstGeom prst="bentConnector4">
            <a:avLst>
              <a:gd name="adj1" fmla="val 58838"/>
              <a:gd name="adj2" fmla="val 103398"/>
            </a:avLst>
          </a:prstGeom>
          <a:noFill/>
          <a:ln w="9525">
            <a:solidFill>
              <a:schemeClr val="tx1"/>
            </a:solidFill>
            <a:miter lim="800000"/>
            <a:headEnd/>
            <a:tailEnd type="triangle" w="med" len="med"/>
          </a:ln>
          <a:effectLst/>
        </p:spPr>
      </p:cxnSp>
      <p:grpSp>
        <p:nvGrpSpPr>
          <p:cNvPr id="92287" name="Group 246"/>
          <p:cNvGrpSpPr>
            <a:grpSpLocks/>
          </p:cNvGrpSpPr>
          <p:nvPr/>
        </p:nvGrpSpPr>
        <p:grpSpPr bwMode="auto">
          <a:xfrm>
            <a:off x="7000229" y="3513844"/>
            <a:ext cx="747218" cy="404233"/>
            <a:chOff x="784" y="2552"/>
            <a:chExt cx="427" cy="231"/>
          </a:xfrm>
        </p:grpSpPr>
        <p:sp>
          <p:nvSpPr>
            <p:cNvPr id="92407" name="Rectangle 247"/>
            <p:cNvSpPr>
              <a:spLocks noChangeArrowheads="1"/>
            </p:cNvSpPr>
            <p:nvPr/>
          </p:nvSpPr>
          <p:spPr bwMode="auto">
            <a:xfrm>
              <a:off x="808"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08" name="Rectangle 248"/>
            <p:cNvSpPr>
              <a:spLocks noChangeArrowheads="1"/>
            </p:cNvSpPr>
            <p:nvPr/>
          </p:nvSpPr>
          <p:spPr bwMode="auto">
            <a:xfrm>
              <a:off x="784"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grpSp>
      <p:grpSp>
        <p:nvGrpSpPr>
          <p:cNvPr id="92290" name="Group 249"/>
          <p:cNvGrpSpPr>
            <a:grpSpLocks/>
          </p:cNvGrpSpPr>
          <p:nvPr/>
        </p:nvGrpSpPr>
        <p:grpSpPr bwMode="auto">
          <a:xfrm>
            <a:off x="7000229" y="3513844"/>
            <a:ext cx="747218" cy="404233"/>
            <a:chOff x="1205" y="2552"/>
            <a:chExt cx="427" cy="231"/>
          </a:xfrm>
        </p:grpSpPr>
        <p:sp>
          <p:nvSpPr>
            <p:cNvPr id="92410" name="Rectangle 250"/>
            <p:cNvSpPr>
              <a:spLocks noChangeArrowheads="1"/>
            </p:cNvSpPr>
            <p:nvPr/>
          </p:nvSpPr>
          <p:spPr bwMode="auto">
            <a:xfrm>
              <a:off x="1229"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1" name="Rectangle 251"/>
            <p:cNvSpPr>
              <a:spLocks noChangeArrowheads="1"/>
            </p:cNvSpPr>
            <p:nvPr/>
          </p:nvSpPr>
          <p:spPr bwMode="auto">
            <a:xfrm>
              <a:off x="1205"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a:t>
              </a:r>
            </a:p>
          </p:txBody>
        </p:sp>
      </p:grpSp>
      <p:grpSp>
        <p:nvGrpSpPr>
          <p:cNvPr id="92293" name="Group 252"/>
          <p:cNvGrpSpPr>
            <a:grpSpLocks/>
          </p:cNvGrpSpPr>
          <p:nvPr/>
        </p:nvGrpSpPr>
        <p:grpSpPr bwMode="auto">
          <a:xfrm>
            <a:off x="7000229" y="3513844"/>
            <a:ext cx="747218" cy="404233"/>
            <a:chOff x="1640" y="2552"/>
            <a:chExt cx="427" cy="231"/>
          </a:xfrm>
        </p:grpSpPr>
        <p:sp>
          <p:nvSpPr>
            <p:cNvPr id="92413" name="Rectangle 253"/>
            <p:cNvSpPr>
              <a:spLocks noChangeArrowheads="1"/>
            </p:cNvSpPr>
            <p:nvPr/>
          </p:nvSpPr>
          <p:spPr bwMode="auto">
            <a:xfrm>
              <a:off x="166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4" name="Rectangle 254"/>
            <p:cNvSpPr>
              <a:spLocks noChangeArrowheads="1"/>
            </p:cNvSpPr>
            <p:nvPr/>
          </p:nvSpPr>
          <p:spPr bwMode="auto">
            <a:xfrm>
              <a:off x="164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2</a:t>
              </a:r>
            </a:p>
          </p:txBody>
        </p:sp>
      </p:grpSp>
      <p:grpSp>
        <p:nvGrpSpPr>
          <p:cNvPr id="92296" name="Group 255"/>
          <p:cNvGrpSpPr>
            <a:grpSpLocks/>
          </p:cNvGrpSpPr>
          <p:nvPr/>
        </p:nvGrpSpPr>
        <p:grpSpPr bwMode="auto">
          <a:xfrm>
            <a:off x="7000229" y="3513844"/>
            <a:ext cx="747218" cy="404233"/>
            <a:chOff x="2080" y="2552"/>
            <a:chExt cx="427" cy="231"/>
          </a:xfrm>
        </p:grpSpPr>
        <p:sp>
          <p:nvSpPr>
            <p:cNvPr id="92416" name="Rectangle 256"/>
            <p:cNvSpPr>
              <a:spLocks noChangeArrowheads="1"/>
            </p:cNvSpPr>
            <p:nvPr/>
          </p:nvSpPr>
          <p:spPr bwMode="auto">
            <a:xfrm>
              <a:off x="2104"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17" name="Rectangle 257"/>
            <p:cNvSpPr>
              <a:spLocks noChangeArrowheads="1"/>
            </p:cNvSpPr>
            <p:nvPr/>
          </p:nvSpPr>
          <p:spPr bwMode="auto">
            <a:xfrm>
              <a:off x="2080"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3</a:t>
              </a:r>
            </a:p>
          </p:txBody>
        </p:sp>
      </p:grpSp>
      <p:grpSp>
        <p:nvGrpSpPr>
          <p:cNvPr id="92299" name="Group 258"/>
          <p:cNvGrpSpPr>
            <a:grpSpLocks/>
          </p:cNvGrpSpPr>
          <p:nvPr/>
        </p:nvGrpSpPr>
        <p:grpSpPr bwMode="auto">
          <a:xfrm>
            <a:off x="7000229" y="3513844"/>
            <a:ext cx="747218" cy="404233"/>
            <a:chOff x="2509" y="2552"/>
            <a:chExt cx="427" cy="231"/>
          </a:xfrm>
        </p:grpSpPr>
        <p:sp>
          <p:nvSpPr>
            <p:cNvPr id="92419" name="Rectangle 259"/>
            <p:cNvSpPr>
              <a:spLocks noChangeArrowheads="1"/>
            </p:cNvSpPr>
            <p:nvPr/>
          </p:nvSpPr>
          <p:spPr bwMode="auto">
            <a:xfrm>
              <a:off x="2533"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0" name="Rectangle 260"/>
            <p:cNvSpPr>
              <a:spLocks noChangeArrowheads="1"/>
            </p:cNvSpPr>
            <p:nvPr/>
          </p:nvSpPr>
          <p:spPr bwMode="auto">
            <a:xfrm>
              <a:off x="2509"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4</a:t>
              </a:r>
            </a:p>
          </p:txBody>
        </p:sp>
      </p:grpSp>
      <p:grpSp>
        <p:nvGrpSpPr>
          <p:cNvPr id="92302" name="Group 261"/>
          <p:cNvGrpSpPr>
            <a:grpSpLocks/>
          </p:cNvGrpSpPr>
          <p:nvPr/>
        </p:nvGrpSpPr>
        <p:grpSpPr bwMode="auto">
          <a:xfrm>
            <a:off x="7000229" y="3513844"/>
            <a:ext cx="747218" cy="404233"/>
            <a:chOff x="2936" y="2552"/>
            <a:chExt cx="427" cy="231"/>
          </a:xfrm>
        </p:grpSpPr>
        <p:sp>
          <p:nvSpPr>
            <p:cNvPr id="92422" name="Rectangle 262"/>
            <p:cNvSpPr>
              <a:spLocks noChangeArrowheads="1"/>
            </p:cNvSpPr>
            <p:nvPr/>
          </p:nvSpPr>
          <p:spPr bwMode="auto">
            <a:xfrm>
              <a:off x="2960"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3" name="Rectangle 263"/>
            <p:cNvSpPr>
              <a:spLocks noChangeArrowheads="1"/>
            </p:cNvSpPr>
            <p:nvPr/>
          </p:nvSpPr>
          <p:spPr bwMode="auto">
            <a:xfrm>
              <a:off x="2936"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5</a:t>
              </a:r>
            </a:p>
          </p:txBody>
        </p:sp>
      </p:grpSp>
      <p:grpSp>
        <p:nvGrpSpPr>
          <p:cNvPr id="92305" name="Group 264"/>
          <p:cNvGrpSpPr>
            <a:grpSpLocks/>
          </p:cNvGrpSpPr>
          <p:nvPr/>
        </p:nvGrpSpPr>
        <p:grpSpPr bwMode="auto">
          <a:xfrm>
            <a:off x="861492" y="2033413"/>
            <a:ext cx="8854619" cy="2250403"/>
            <a:chOff x="492" y="1162"/>
            <a:chExt cx="5060" cy="1286"/>
          </a:xfrm>
        </p:grpSpPr>
        <p:sp>
          <p:nvSpPr>
            <p:cNvPr id="92425" name="Rectangle 265"/>
            <p:cNvSpPr>
              <a:spLocks noChangeArrowheads="1"/>
            </p:cNvSpPr>
            <p:nvPr/>
          </p:nvSpPr>
          <p:spPr bwMode="auto">
            <a:xfrm>
              <a:off x="492" y="1162"/>
              <a:ext cx="5060" cy="1286"/>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6" name="Text Box 266"/>
            <p:cNvSpPr txBox="1">
              <a:spLocks noChangeArrowheads="1"/>
            </p:cNvSpPr>
            <p:nvPr/>
          </p:nvSpPr>
          <p:spPr bwMode="auto">
            <a:xfrm>
              <a:off x="564" y="1203"/>
              <a:ext cx="4905" cy="906"/>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lang="en-US" sz="1764" b="1">
                  <a:solidFill>
                    <a:srgbClr val="000000"/>
                  </a:solidFill>
                  <a:latin typeface="Courier New" pitchFamily="1" charset="0"/>
                </a:rPr>
                <a:t>private void swapElements(int[] array, int p1, int p2) {</a:t>
              </a:r>
            </a:p>
            <a:p>
              <a:pPr defTabSz="1007943" eaLnBrk="0">
                <a:lnSpc>
                  <a:spcPct val="110000"/>
                </a:lnSpc>
                <a:buClrTx/>
                <a:buSzTx/>
              </a:pPr>
              <a:r>
                <a:rPr lang="en-US" sz="1764" b="1">
                  <a:solidFill>
                    <a:srgbClr val="000000"/>
                  </a:solidFill>
                  <a:latin typeface="Courier New" pitchFamily="1" charset="0"/>
                </a:rPr>
                <a:t>   int temp = array[p1];</a:t>
              </a:r>
            </a:p>
            <a:p>
              <a:pPr defTabSz="1007943" eaLnBrk="0">
                <a:lnSpc>
                  <a:spcPct val="110000"/>
                </a:lnSpc>
                <a:buClrTx/>
                <a:buSzTx/>
              </a:pPr>
              <a:r>
                <a:rPr lang="en-US" sz="1764" b="1">
                  <a:solidFill>
                    <a:srgbClr val="000000"/>
                  </a:solidFill>
                  <a:latin typeface="Courier New" pitchFamily="1" charset="0"/>
                </a:rPr>
                <a:t>   array[p1] = array[p2];</a:t>
              </a:r>
            </a:p>
            <a:p>
              <a:pPr defTabSz="1007943" eaLnBrk="0">
                <a:lnSpc>
                  <a:spcPct val="110000"/>
                </a:lnSpc>
                <a:buClrTx/>
                <a:buSzTx/>
              </a:pPr>
              <a:r>
                <a:rPr lang="en-US" sz="1764" b="1">
                  <a:solidFill>
                    <a:srgbClr val="000000"/>
                  </a:solidFill>
                  <a:latin typeface="Courier New" pitchFamily="1" charset="0"/>
                </a:rPr>
                <a:t>   array[p2] = temp;</a:t>
              </a:r>
            </a:p>
            <a:p>
              <a:pPr defTabSz="1007943" eaLnBrk="0">
                <a:lnSpc>
                  <a:spcPct val="110000"/>
                </a:lnSpc>
                <a:buClrTx/>
                <a:buSzTx/>
              </a:pPr>
              <a:r>
                <a:rPr lang="en-US" sz="1764" b="1">
                  <a:solidFill>
                    <a:srgbClr val="000000"/>
                  </a:solidFill>
                  <a:latin typeface="Courier New" pitchFamily="1" charset="0"/>
                </a:rPr>
                <a:t>}</a:t>
              </a:r>
              <a:endParaRPr sz="1764" b="1" noProof="1">
                <a:solidFill>
                  <a:srgbClr val="000000"/>
                </a:solidFill>
                <a:latin typeface="Courier New" pitchFamily="1" charset="0"/>
              </a:endParaRPr>
            </a:p>
          </p:txBody>
        </p:sp>
        <p:sp>
          <p:nvSpPr>
            <p:cNvPr id="92427" name="Rectangle 267"/>
            <p:cNvSpPr>
              <a:spLocks noChangeArrowheads="1"/>
            </p:cNvSpPr>
            <p:nvPr/>
          </p:nvSpPr>
          <p:spPr bwMode="auto">
            <a:xfrm>
              <a:off x="4812"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28" name="Text Box 268"/>
            <p:cNvSpPr txBox="1">
              <a:spLocks noChangeArrowheads="1"/>
            </p:cNvSpPr>
            <p:nvPr/>
          </p:nvSpPr>
          <p:spPr bwMode="auto">
            <a:xfrm>
              <a:off x="4788" y="1970"/>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array</a:t>
              </a:r>
            </a:p>
          </p:txBody>
        </p:sp>
        <p:sp>
          <p:nvSpPr>
            <p:cNvPr id="92429" name="Rectangle 269"/>
            <p:cNvSpPr>
              <a:spLocks noChangeArrowheads="1"/>
            </p:cNvSpPr>
            <p:nvPr/>
          </p:nvSpPr>
          <p:spPr bwMode="auto">
            <a:xfrm>
              <a:off x="40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9</a:t>
              </a:r>
            </a:p>
          </p:txBody>
        </p:sp>
        <p:sp>
          <p:nvSpPr>
            <p:cNvPr id="92430" name="Text Box 270"/>
            <p:cNvSpPr txBox="1">
              <a:spLocks noChangeArrowheads="1"/>
            </p:cNvSpPr>
            <p:nvPr/>
          </p:nvSpPr>
          <p:spPr bwMode="auto">
            <a:xfrm>
              <a:off x="39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p2</a:t>
              </a:r>
            </a:p>
          </p:txBody>
        </p:sp>
        <p:sp>
          <p:nvSpPr>
            <p:cNvPr id="92431" name="Rectangle 271"/>
            <p:cNvSpPr>
              <a:spLocks noChangeArrowheads="1"/>
            </p:cNvSpPr>
            <p:nvPr/>
          </p:nvSpPr>
          <p:spPr bwMode="auto">
            <a:xfrm>
              <a:off x="32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1984">
                  <a:solidFill>
                    <a:srgbClr val="000000"/>
                  </a:solidFill>
                  <a:latin typeface="Times New Roman" pitchFamily="1" charset="0"/>
                </a:rPr>
                <a:t>0</a:t>
              </a:r>
            </a:p>
          </p:txBody>
        </p:sp>
        <p:sp>
          <p:nvSpPr>
            <p:cNvPr id="92432" name="Text Box 272"/>
            <p:cNvSpPr txBox="1">
              <a:spLocks noChangeArrowheads="1"/>
            </p:cNvSpPr>
            <p:nvPr/>
          </p:nvSpPr>
          <p:spPr bwMode="auto">
            <a:xfrm>
              <a:off x="31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p1</a:t>
              </a:r>
            </a:p>
          </p:txBody>
        </p:sp>
        <p:sp>
          <p:nvSpPr>
            <p:cNvPr id="92433" name="Rectangle 273"/>
            <p:cNvSpPr>
              <a:spLocks noChangeArrowheads="1"/>
            </p:cNvSpPr>
            <p:nvPr/>
          </p:nvSpPr>
          <p:spPr bwMode="auto">
            <a:xfrm>
              <a:off x="2420" y="2154"/>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4" name="Text Box 274"/>
            <p:cNvSpPr txBox="1">
              <a:spLocks noChangeArrowheads="1"/>
            </p:cNvSpPr>
            <p:nvPr/>
          </p:nvSpPr>
          <p:spPr bwMode="auto">
            <a:xfrm>
              <a:off x="2396" y="1970"/>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temp</a:t>
              </a:r>
            </a:p>
          </p:txBody>
        </p:sp>
      </p:grpSp>
      <p:sp>
        <p:nvSpPr>
          <p:cNvPr id="92435" name="Rectangle 275"/>
          <p:cNvSpPr>
            <a:spLocks noChangeArrowheads="1"/>
          </p:cNvSpPr>
          <p:nvPr/>
        </p:nvSpPr>
        <p:spPr bwMode="auto">
          <a:xfrm>
            <a:off x="1421468" y="2486644"/>
            <a:ext cx="2967872"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6" name="Rectangle 276"/>
          <p:cNvSpPr>
            <a:spLocks noChangeArrowheads="1"/>
          </p:cNvSpPr>
          <p:nvPr/>
        </p:nvSpPr>
        <p:spPr bwMode="auto">
          <a:xfrm>
            <a:off x="1421468" y="2794630"/>
            <a:ext cx="3139365" cy="288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7" name="Rectangle 277"/>
          <p:cNvSpPr>
            <a:spLocks noChangeArrowheads="1"/>
          </p:cNvSpPr>
          <p:nvPr/>
        </p:nvSpPr>
        <p:spPr bwMode="auto">
          <a:xfrm>
            <a:off x="1421467" y="3088618"/>
            <a:ext cx="2428896" cy="281737"/>
          </a:xfrm>
          <a:prstGeom prst="rect">
            <a:avLst/>
          </a:prstGeom>
          <a:noFill/>
          <a:ln w="19050">
            <a:solidFill>
              <a:srgbClr val="FF0000"/>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38" name="Rectangle 278"/>
          <p:cNvSpPr>
            <a:spLocks noChangeArrowheads="1"/>
          </p:cNvSpPr>
          <p:nvPr/>
        </p:nvSpPr>
        <p:spPr bwMode="auto">
          <a:xfrm>
            <a:off x="4389341" y="3769338"/>
            <a:ext cx="747218" cy="397673"/>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0</a:t>
            </a:r>
          </a:p>
        </p:txBody>
      </p:sp>
      <p:sp>
        <p:nvSpPr>
          <p:cNvPr id="92439" name="Oval 279"/>
          <p:cNvSpPr>
            <a:spLocks noChangeArrowheads="1"/>
          </p:cNvSpPr>
          <p:nvPr/>
        </p:nvSpPr>
        <p:spPr bwMode="auto">
          <a:xfrm>
            <a:off x="8928645" y="3947830"/>
            <a:ext cx="82247" cy="822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40" name="AutoShape 280"/>
          <p:cNvCxnSpPr>
            <a:cxnSpLocks noChangeShapeType="1"/>
            <a:stCxn id="92439" idx="4"/>
            <a:endCxn id="92243" idx="1"/>
          </p:cNvCxnSpPr>
          <p:nvPr/>
        </p:nvCxnSpPr>
        <p:spPr bwMode="auto">
          <a:xfrm rot="5400000">
            <a:off x="4597582" y="790966"/>
            <a:ext cx="1133951" cy="7612173"/>
          </a:xfrm>
          <a:prstGeom prst="bentConnector4">
            <a:avLst>
              <a:gd name="adj1" fmla="val 49995"/>
              <a:gd name="adj2" fmla="val 103310"/>
            </a:avLst>
          </a:prstGeom>
          <a:noFill/>
          <a:ln w="9525">
            <a:solidFill>
              <a:schemeClr val="tx1"/>
            </a:solidFill>
            <a:miter lim="800000"/>
            <a:headEnd/>
            <a:tailEnd type="triangle" w="med" len="med"/>
          </a:ln>
          <a:effectLst/>
        </p:spPr>
      </p:cxnSp>
      <p:grpSp>
        <p:nvGrpSpPr>
          <p:cNvPr id="92308" name="Group 281"/>
          <p:cNvGrpSpPr>
            <a:grpSpLocks/>
          </p:cNvGrpSpPr>
          <p:nvPr/>
        </p:nvGrpSpPr>
        <p:grpSpPr bwMode="auto">
          <a:xfrm>
            <a:off x="420510" y="1091953"/>
            <a:ext cx="9407596" cy="4626801"/>
            <a:chOff x="240" y="624"/>
            <a:chExt cx="5376" cy="2644"/>
          </a:xfrm>
        </p:grpSpPr>
        <p:sp>
          <p:nvSpPr>
            <p:cNvPr id="92442" name="Rectangle 282"/>
            <p:cNvSpPr>
              <a:spLocks noChangeArrowheads="1"/>
            </p:cNvSpPr>
            <p:nvPr/>
          </p:nvSpPr>
          <p:spPr bwMode="auto">
            <a:xfrm>
              <a:off x="240" y="624"/>
              <a:ext cx="5376" cy="2640"/>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3" name="Rectangle 283"/>
            <p:cNvSpPr>
              <a:spLocks noChangeArrowheads="1"/>
            </p:cNvSpPr>
            <p:nvPr/>
          </p:nvSpPr>
          <p:spPr bwMode="auto">
            <a:xfrm>
              <a:off x="280" y="648"/>
              <a:ext cx="5060" cy="1563"/>
            </a:xfrm>
            <a:prstGeom prst="rect">
              <a:avLst/>
            </a:prstGeom>
            <a:solidFill>
              <a:schemeClr val="bg1"/>
            </a:solidFill>
            <a:ln w="19050">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4" name="Text Box 284"/>
            <p:cNvSpPr txBox="1">
              <a:spLocks noChangeArrowheads="1"/>
            </p:cNvSpPr>
            <p:nvPr/>
          </p:nvSpPr>
          <p:spPr bwMode="auto">
            <a:xfrm>
              <a:off x="352" y="688"/>
              <a:ext cx="5016" cy="1247"/>
            </a:xfrm>
            <a:prstGeom prst="rect">
              <a:avLst/>
            </a:prstGeom>
            <a:noFill/>
            <a:ln w="9525">
              <a:noFill/>
              <a:miter lim="800000"/>
              <a:headEnd/>
              <a:tailEnd/>
            </a:ln>
            <a:effectLst/>
          </p:spPr>
          <p:txBody>
            <a:bodyPr>
              <a:prstTxWarp prst="textNoShape">
                <a:avLst/>
              </a:prstTxWarp>
              <a:spAutoFit/>
            </a:bodyPr>
            <a:lstStyle/>
            <a:p>
              <a:pPr defTabSz="1007943" eaLnBrk="0">
                <a:lnSpc>
                  <a:spcPct val="110000"/>
                </a:lnSpc>
                <a:buClrTx/>
                <a:buSzTx/>
              </a:pPr>
              <a:r>
                <a:rPr sz="1764" b="1" noProof="1">
                  <a:solidFill>
                    <a:srgbClr val="000000"/>
                  </a:solidFill>
                  <a:latin typeface="Courier New" pitchFamily="1" charset="0"/>
                </a:rPr>
                <a:t>public void run() {</a:t>
              </a:r>
            </a:p>
            <a:p>
              <a:pPr defTabSz="1007943" eaLnBrk="0">
                <a:lnSpc>
                  <a:spcPct val="110000"/>
                </a:lnSpc>
                <a:buClrTx/>
                <a:buSzTx/>
              </a:pPr>
              <a:r>
                <a:rPr sz="1764" b="1" noProof="1">
                  <a:solidFill>
                    <a:srgbClr val="000000"/>
                  </a:solidFill>
                  <a:latin typeface="Courier New" pitchFamily="1" charset="0"/>
                </a:rPr>
                <a:t>   int n = readInt("Enter number of elements: ");</a:t>
              </a:r>
            </a:p>
            <a:p>
              <a:pPr defTabSz="1007943" eaLnBrk="0">
                <a:lnSpc>
                  <a:spcPct val="110000"/>
                </a:lnSpc>
                <a:buClrTx/>
                <a:buSzTx/>
              </a:pPr>
              <a:r>
                <a:rPr sz="1764" b="1" noProof="1">
                  <a:solidFill>
                    <a:srgbClr val="000000"/>
                  </a:solidFill>
                  <a:latin typeface="Courier New" pitchFamily="1" charset="0"/>
                </a:rPr>
                <a:t>   int[] intArray = createIndexArray(n);</a:t>
              </a:r>
            </a:p>
            <a:p>
              <a:pPr defTabSz="1007943" eaLnBrk="0">
                <a:lnSpc>
                  <a:spcPct val="110000"/>
                </a:lnSpc>
                <a:buClrTx/>
                <a:buSzTx/>
              </a:pPr>
              <a:r>
                <a:rPr sz="1764" b="1" noProof="1">
                  <a:solidFill>
                    <a:srgbClr val="000000"/>
                  </a:solidFill>
                  <a:latin typeface="Courier New" pitchFamily="1" charset="0"/>
                </a:rPr>
                <a:t>   println("Forward: " + arrayToString(intArray));</a:t>
              </a:r>
            </a:p>
            <a:p>
              <a:pPr defTabSz="1007943" eaLnBrk="0">
                <a:lnSpc>
                  <a:spcPct val="110000"/>
                </a:lnSpc>
                <a:buClrTx/>
                <a:buSzTx/>
              </a:pPr>
              <a:r>
                <a:rPr sz="1764" b="1" noProof="1">
                  <a:solidFill>
                    <a:srgbClr val="000000"/>
                  </a:solidFill>
                  <a:latin typeface="Courier New" pitchFamily="1" charset="0"/>
                </a:rPr>
                <a:t>   reverseArray(intArray);</a:t>
              </a:r>
            </a:p>
            <a:p>
              <a:pPr defTabSz="1007943" eaLnBrk="0">
                <a:lnSpc>
                  <a:spcPct val="110000"/>
                </a:lnSpc>
                <a:buClrTx/>
                <a:buSzTx/>
              </a:pPr>
              <a:r>
                <a:rPr sz="1764" b="1" noProof="1">
                  <a:solidFill>
                    <a:srgbClr val="000000"/>
                  </a:solidFill>
                  <a:latin typeface="Courier New" pitchFamily="1" charset="0"/>
                </a:rPr>
                <a:t>   println("Reverse: " + arrayToString(intArray));</a:t>
              </a:r>
            </a:p>
            <a:p>
              <a:pPr defTabSz="1007943" eaLnBrk="0">
                <a:lnSpc>
                  <a:spcPct val="110000"/>
                </a:lnSpc>
                <a:buClrTx/>
                <a:buSzTx/>
              </a:pPr>
              <a:r>
                <a:rPr sz="1764" b="1" noProof="1">
                  <a:solidFill>
                    <a:srgbClr val="000000"/>
                  </a:solidFill>
                  <a:latin typeface="Courier New" pitchFamily="1" charset="0"/>
                </a:rPr>
                <a:t>}</a:t>
              </a:r>
            </a:p>
          </p:txBody>
        </p:sp>
        <p:sp>
          <p:nvSpPr>
            <p:cNvPr id="92445" name="Rectangle 285"/>
            <p:cNvSpPr>
              <a:spLocks noChangeArrowheads="1"/>
            </p:cNvSpPr>
            <p:nvPr/>
          </p:nvSpPr>
          <p:spPr bwMode="auto">
            <a:xfrm>
              <a:off x="3856" y="1888"/>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6" name="Text Box 286"/>
            <p:cNvSpPr txBox="1">
              <a:spLocks noChangeArrowheads="1"/>
            </p:cNvSpPr>
            <p:nvPr/>
          </p:nvSpPr>
          <p:spPr bwMode="auto">
            <a:xfrm>
              <a:off x="3832" y="1704"/>
              <a:ext cx="680"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n</a:t>
              </a:r>
            </a:p>
          </p:txBody>
        </p:sp>
        <p:sp>
          <p:nvSpPr>
            <p:cNvPr id="92447" name="Rectangle 287"/>
            <p:cNvSpPr>
              <a:spLocks noChangeArrowheads="1"/>
            </p:cNvSpPr>
            <p:nvPr/>
          </p:nvSpPr>
          <p:spPr bwMode="auto">
            <a:xfrm>
              <a:off x="4600" y="1888"/>
              <a:ext cx="624" cy="240"/>
            </a:xfrm>
            <a:prstGeom prst="rect">
              <a:avLst/>
            </a:prstGeom>
            <a:no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48" name="Text Box 288"/>
            <p:cNvSpPr txBox="1">
              <a:spLocks noChangeArrowheads="1"/>
            </p:cNvSpPr>
            <p:nvPr/>
          </p:nvSpPr>
          <p:spPr bwMode="auto">
            <a:xfrm>
              <a:off x="4576" y="1704"/>
              <a:ext cx="752" cy="20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buClrTx/>
                <a:buSzTx/>
              </a:pPr>
              <a:r>
                <a:rPr lang="en-US" sz="1764" b="1">
                  <a:solidFill>
                    <a:srgbClr val="000000"/>
                  </a:solidFill>
                  <a:latin typeface="Courier New" pitchFamily="1" charset="0"/>
                </a:rPr>
                <a:t>intArray</a:t>
              </a:r>
            </a:p>
          </p:txBody>
        </p:sp>
        <p:grpSp>
          <p:nvGrpSpPr>
            <p:cNvPr id="92311" name="Group 289"/>
            <p:cNvGrpSpPr>
              <a:grpSpLocks/>
            </p:cNvGrpSpPr>
            <p:nvPr/>
          </p:nvGrpSpPr>
          <p:grpSpPr bwMode="auto">
            <a:xfrm>
              <a:off x="776" y="2803"/>
              <a:ext cx="4320" cy="465"/>
              <a:chOff x="776" y="2552"/>
              <a:chExt cx="4320" cy="465"/>
            </a:xfrm>
          </p:grpSpPr>
          <p:sp>
            <p:nvSpPr>
              <p:cNvPr id="92450" name="Text Box 290"/>
              <p:cNvSpPr txBox="1">
                <a:spLocks noChangeArrowheads="1"/>
              </p:cNvSpPr>
              <p:nvPr/>
            </p:nvSpPr>
            <p:spPr bwMode="auto">
              <a:xfrm>
                <a:off x="82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0</a:t>
                </a:r>
                <a:endParaRPr lang="en-US" sz="1102">
                  <a:solidFill>
                    <a:srgbClr val="000000"/>
                  </a:solidFill>
                  <a:latin typeface="Times New Roman" pitchFamily="1" charset="0"/>
                </a:endParaRPr>
              </a:p>
            </p:txBody>
          </p:sp>
          <p:sp>
            <p:nvSpPr>
              <p:cNvPr id="92451" name="Text Box 291"/>
              <p:cNvSpPr txBox="1">
                <a:spLocks noChangeArrowheads="1"/>
              </p:cNvSpPr>
              <p:nvPr/>
            </p:nvSpPr>
            <p:spPr bwMode="auto">
              <a:xfrm>
                <a:off x="125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1</a:t>
                </a:r>
                <a:endParaRPr lang="en-US" sz="1102">
                  <a:solidFill>
                    <a:srgbClr val="000000"/>
                  </a:solidFill>
                  <a:latin typeface="Times New Roman" pitchFamily="1" charset="0"/>
                </a:endParaRPr>
              </a:p>
            </p:txBody>
          </p:sp>
          <p:sp>
            <p:nvSpPr>
              <p:cNvPr id="92452" name="Text Box 292"/>
              <p:cNvSpPr txBox="1">
                <a:spLocks noChangeArrowheads="1"/>
              </p:cNvSpPr>
              <p:nvPr/>
            </p:nvSpPr>
            <p:spPr bwMode="auto">
              <a:xfrm>
                <a:off x="168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2</a:t>
                </a:r>
                <a:endParaRPr lang="en-US" sz="1102">
                  <a:solidFill>
                    <a:srgbClr val="000000"/>
                  </a:solidFill>
                  <a:latin typeface="Times New Roman" pitchFamily="1" charset="0"/>
                </a:endParaRPr>
              </a:p>
            </p:txBody>
          </p:sp>
          <p:sp>
            <p:nvSpPr>
              <p:cNvPr id="92453" name="Text Box 293"/>
              <p:cNvSpPr txBox="1">
                <a:spLocks noChangeArrowheads="1"/>
              </p:cNvSpPr>
              <p:nvPr/>
            </p:nvSpPr>
            <p:spPr bwMode="auto">
              <a:xfrm>
                <a:off x="212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3</a:t>
                </a:r>
                <a:endParaRPr lang="en-US" sz="1102">
                  <a:solidFill>
                    <a:srgbClr val="000000"/>
                  </a:solidFill>
                  <a:latin typeface="Times New Roman" pitchFamily="1" charset="0"/>
                </a:endParaRPr>
              </a:p>
            </p:txBody>
          </p:sp>
          <p:sp>
            <p:nvSpPr>
              <p:cNvPr id="92454" name="Text Box 294"/>
              <p:cNvSpPr txBox="1">
                <a:spLocks noChangeArrowheads="1"/>
              </p:cNvSpPr>
              <p:nvPr/>
            </p:nvSpPr>
            <p:spPr bwMode="auto">
              <a:xfrm>
                <a:off x="255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4</a:t>
                </a:r>
                <a:endParaRPr lang="en-US" sz="1102">
                  <a:solidFill>
                    <a:srgbClr val="000000"/>
                  </a:solidFill>
                  <a:latin typeface="Times New Roman" pitchFamily="1" charset="0"/>
                </a:endParaRPr>
              </a:p>
            </p:txBody>
          </p:sp>
          <p:sp>
            <p:nvSpPr>
              <p:cNvPr id="92455" name="Text Box 295"/>
              <p:cNvSpPr txBox="1">
                <a:spLocks noChangeArrowheads="1"/>
              </p:cNvSpPr>
              <p:nvPr/>
            </p:nvSpPr>
            <p:spPr bwMode="auto">
              <a:xfrm>
                <a:off x="2984"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5</a:t>
                </a:r>
                <a:endParaRPr lang="en-US" sz="1102">
                  <a:solidFill>
                    <a:srgbClr val="000000"/>
                  </a:solidFill>
                  <a:latin typeface="Times New Roman" pitchFamily="1" charset="0"/>
                </a:endParaRPr>
              </a:p>
            </p:txBody>
          </p:sp>
          <p:sp>
            <p:nvSpPr>
              <p:cNvPr id="92456" name="Text Box 296"/>
              <p:cNvSpPr txBox="1">
                <a:spLocks noChangeArrowheads="1"/>
              </p:cNvSpPr>
              <p:nvPr/>
            </p:nvSpPr>
            <p:spPr bwMode="auto">
              <a:xfrm>
                <a:off x="3416"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6</a:t>
                </a:r>
                <a:endParaRPr lang="en-US" sz="1102">
                  <a:solidFill>
                    <a:srgbClr val="000000"/>
                  </a:solidFill>
                  <a:latin typeface="Times New Roman" pitchFamily="1" charset="0"/>
                </a:endParaRPr>
              </a:p>
            </p:txBody>
          </p:sp>
          <p:sp>
            <p:nvSpPr>
              <p:cNvPr id="92457" name="Text Box 297"/>
              <p:cNvSpPr txBox="1">
                <a:spLocks noChangeArrowheads="1"/>
              </p:cNvSpPr>
              <p:nvPr/>
            </p:nvSpPr>
            <p:spPr bwMode="auto">
              <a:xfrm>
                <a:off x="3848"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7</a:t>
                </a:r>
                <a:endParaRPr lang="en-US" sz="1102">
                  <a:solidFill>
                    <a:srgbClr val="000000"/>
                  </a:solidFill>
                  <a:latin typeface="Times New Roman" pitchFamily="1" charset="0"/>
                </a:endParaRPr>
              </a:p>
            </p:txBody>
          </p:sp>
          <p:sp>
            <p:nvSpPr>
              <p:cNvPr id="92458" name="Text Box 298"/>
              <p:cNvSpPr txBox="1">
                <a:spLocks noChangeArrowheads="1"/>
              </p:cNvSpPr>
              <p:nvPr/>
            </p:nvSpPr>
            <p:spPr bwMode="auto">
              <a:xfrm>
                <a:off x="4280"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8</a:t>
                </a:r>
                <a:endParaRPr lang="en-US" sz="1102">
                  <a:solidFill>
                    <a:srgbClr val="000000"/>
                  </a:solidFill>
                  <a:latin typeface="Times New Roman" pitchFamily="1" charset="0"/>
                </a:endParaRPr>
              </a:p>
            </p:txBody>
          </p:sp>
          <p:sp>
            <p:nvSpPr>
              <p:cNvPr id="92459" name="Rectangle 299"/>
              <p:cNvSpPr>
                <a:spLocks noChangeArrowheads="1"/>
              </p:cNvSpPr>
              <p:nvPr/>
            </p:nvSpPr>
            <p:spPr bwMode="auto">
              <a:xfrm>
                <a:off x="77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dirty="0">
                    <a:solidFill>
                      <a:srgbClr val="000000"/>
                    </a:solidFill>
                    <a:latin typeface="Times New Roman" pitchFamily="1" charset="0"/>
                  </a:rPr>
                  <a:t>9</a:t>
                </a:r>
              </a:p>
            </p:txBody>
          </p:sp>
          <p:sp>
            <p:nvSpPr>
              <p:cNvPr id="92460" name="Rectangle 300"/>
              <p:cNvSpPr>
                <a:spLocks noChangeArrowheads="1"/>
              </p:cNvSpPr>
              <p:nvPr/>
            </p:nvSpPr>
            <p:spPr bwMode="auto">
              <a:xfrm>
                <a:off x="120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8</a:t>
                </a:r>
              </a:p>
            </p:txBody>
          </p:sp>
          <p:sp>
            <p:nvSpPr>
              <p:cNvPr id="92461" name="Rectangle 301"/>
              <p:cNvSpPr>
                <a:spLocks noChangeArrowheads="1"/>
              </p:cNvSpPr>
              <p:nvPr/>
            </p:nvSpPr>
            <p:spPr bwMode="auto">
              <a:xfrm>
                <a:off x="164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7</a:t>
                </a:r>
              </a:p>
            </p:txBody>
          </p:sp>
          <p:sp>
            <p:nvSpPr>
              <p:cNvPr id="92462" name="Rectangle 302"/>
              <p:cNvSpPr>
                <a:spLocks noChangeArrowheads="1"/>
              </p:cNvSpPr>
              <p:nvPr/>
            </p:nvSpPr>
            <p:spPr bwMode="auto">
              <a:xfrm>
                <a:off x="207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6</a:t>
                </a:r>
              </a:p>
            </p:txBody>
          </p:sp>
          <p:sp>
            <p:nvSpPr>
              <p:cNvPr id="92463" name="Rectangle 303"/>
              <p:cNvSpPr>
                <a:spLocks noChangeArrowheads="1"/>
              </p:cNvSpPr>
              <p:nvPr/>
            </p:nvSpPr>
            <p:spPr bwMode="auto">
              <a:xfrm>
                <a:off x="250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5</a:t>
                </a:r>
              </a:p>
            </p:txBody>
          </p:sp>
          <p:sp>
            <p:nvSpPr>
              <p:cNvPr id="92464" name="Rectangle 304"/>
              <p:cNvSpPr>
                <a:spLocks noChangeArrowheads="1"/>
              </p:cNvSpPr>
              <p:nvPr/>
            </p:nvSpPr>
            <p:spPr bwMode="auto">
              <a:xfrm>
                <a:off x="2936"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4</a:t>
                </a:r>
              </a:p>
            </p:txBody>
          </p:sp>
          <p:sp>
            <p:nvSpPr>
              <p:cNvPr id="92465" name="Rectangle 305"/>
              <p:cNvSpPr>
                <a:spLocks noChangeArrowheads="1"/>
              </p:cNvSpPr>
              <p:nvPr/>
            </p:nvSpPr>
            <p:spPr bwMode="auto">
              <a:xfrm>
                <a:off x="3368"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3</a:t>
                </a:r>
              </a:p>
            </p:txBody>
          </p:sp>
          <p:sp>
            <p:nvSpPr>
              <p:cNvPr id="92466" name="Rectangle 306"/>
              <p:cNvSpPr>
                <a:spLocks noChangeArrowheads="1"/>
              </p:cNvSpPr>
              <p:nvPr/>
            </p:nvSpPr>
            <p:spPr bwMode="auto">
              <a:xfrm>
                <a:off x="3800"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2</a:t>
                </a:r>
              </a:p>
            </p:txBody>
          </p:sp>
          <p:sp>
            <p:nvSpPr>
              <p:cNvPr id="92467" name="Rectangle 307"/>
              <p:cNvSpPr>
                <a:spLocks noChangeArrowheads="1"/>
              </p:cNvSpPr>
              <p:nvPr/>
            </p:nvSpPr>
            <p:spPr bwMode="auto">
              <a:xfrm>
                <a:off x="4232"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1</a:t>
                </a:r>
              </a:p>
            </p:txBody>
          </p:sp>
          <p:sp>
            <p:nvSpPr>
              <p:cNvPr id="92468" name="Rectangle 308"/>
              <p:cNvSpPr>
                <a:spLocks noChangeArrowheads="1"/>
              </p:cNvSpPr>
              <p:nvPr/>
            </p:nvSpPr>
            <p:spPr bwMode="auto">
              <a:xfrm>
                <a:off x="4664" y="2552"/>
                <a:ext cx="432" cy="296"/>
              </a:xfrm>
              <a:prstGeom prst="rect">
                <a:avLst/>
              </a:prstGeom>
              <a:solidFill>
                <a:schemeClr val="bg1"/>
              </a:solidFill>
              <a:ln w="9525">
                <a:solidFill>
                  <a:schemeClr val="tx1"/>
                </a:solidFill>
                <a:miter lim="800000"/>
                <a:headEnd/>
                <a:tailEnd/>
              </a:ln>
              <a:effectLst/>
            </p:spPr>
            <p:txBody>
              <a:bodyPr wrap="none" anchor="ctr">
                <a:prstTxWarp prst="textNoShape">
                  <a:avLst/>
                </a:prstTxWarp>
              </a:bodyPr>
              <a:lstStyle/>
              <a:p>
                <a:pPr algn="ctr" defTabSz="1007943" eaLnBrk="0">
                  <a:lnSpc>
                    <a:spcPct val="100000"/>
                  </a:lnSpc>
                  <a:buClrTx/>
                  <a:buSzTx/>
                </a:pPr>
                <a:r>
                  <a:rPr lang="en-US" sz="2646">
                    <a:solidFill>
                      <a:srgbClr val="000000"/>
                    </a:solidFill>
                    <a:latin typeface="Times New Roman" pitchFamily="1" charset="0"/>
                  </a:rPr>
                  <a:t>0</a:t>
                </a:r>
              </a:p>
            </p:txBody>
          </p:sp>
          <p:sp>
            <p:nvSpPr>
              <p:cNvPr id="92469" name="Text Box 309"/>
              <p:cNvSpPr txBox="1">
                <a:spLocks noChangeArrowheads="1"/>
              </p:cNvSpPr>
              <p:nvPr/>
            </p:nvSpPr>
            <p:spPr bwMode="auto">
              <a:xfrm>
                <a:off x="4712" y="2848"/>
                <a:ext cx="336" cy="169"/>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spcBef>
                    <a:spcPct val="50000"/>
                  </a:spcBef>
                  <a:buClrTx/>
                  <a:buSzTx/>
                </a:pPr>
                <a:r>
                  <a:rPr lang="en-US" sz="1323">
                    <a:solidFill>
                      <a:srgbClr val="000000"/>
                    </a:solidFill>
                    <a:latin typeface="Times New Roman" pitchFamily="1" charset="0"/>
                  </a:rPr>
                  <a:t>9</a:t>
                </a:r>
                <a:endParaRPr lang="en-US" sz="1102">
                  <a:solidFill>
                    <a:srgbClr val="000000"/>
                  </a:solidFill>
                  <a:latin typeface="Times New Roman" pitchFamily="1" charset="0"/>
                </a:endParaRPr>
              </a:p>
            </p:txBody>
          </p:sp>
          <p:grpSp>
            <p:nvGrpSpPr>
              <p:cNvPr id="92318" name="Group 310"/>
              <p:cNvGrpSpPr>
                <a:grpSpLocks/>
              </p:cNvGrpSpPr>
              <p:nvPr/>
            </p:nvGrpSpPr>
            <p:grpSpPr bwMode="auto">
              <a:xfrm>
                <a:off x="4656" y="2557"/>
                <a:ext cx="432" cy="285"/>
                <a:chOff x="4656" y="3672"/>
                <a:chExt cx="432" cy="285"/>
              </a:xfrm>
            </p:grpSpPr>
            <p:sp>
              <p:nvSpPr>
                <p:cNvPr id="92471" name="Rectangle 311"/>
                <p:cNvSpPr>
                  <a:spLocks noChangeArrowheads="1"/>
                </p:cNvSpPr>
                <p:nvPr/>
              </p:nvSpPr>
              <p:spPr bwMode="auto">
                <a:xfrm>
                  <a:off x="4694" y="3706"/>
                  <a:ext cx="362" cy="219"/>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72" name="Rectangle 312"/>
                <p:cNvSpPr>
                  <a:spLocks noChangeArrowheads="1"/>
                </p:cNvSpPr>
                <p:nvPr/>
              </p:nvSpPr>
              <p:spPr bwMode="auto">
                <a:xfrm>
                  <a:off x="4656" y="3672"/>
                  <a:ext cx="432" cy="285"/>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2646">
                      <a:solidFill>
                        <a:srgbClr val="000000"/>
                      </a:solidFill>
                      <a:latin typeface="Times New Roman" pitchFamily="1" charset="0"/>
                    </a:rPr>
                    <a:t>0</a:t>
                  </a:r>
                </a:p>
              </p:txBody>
            </p:sp>
          </p:grpSp>
        </p:grpSp>
        <p:sp>
          <p:nvSpPr>
            <p:cNvPr id="92473" name="Oval 313"/>
            <p:cNvSpPr>
              <a:spLocks noChangeArrowheads="1"/>
            </p:cNvSpPr>
            <p:nvPr/>
          </p:nvSpPr>
          <p:spPr bwMode="auto">
            <a:xfrm>
              <a:off x="4896" y="1985"/>
              <a:ext cx="47" cy="47"/>
            </a:xfrm>
            <a:prstGeom prst="ellipse">
              <a:avLst/>
            </a:prstGeom>
            <a:solidFill>
              <a:srgbClr val="000000"/>
            </a:solidFill>
            <a:ln w="9525">
              <a:solidFill>
                <a:schemeClr val="tx1"/>
              </a:solidFill>
              <a:round/>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cxnSp>
          <p:nvCxnSpPr>
            <p:cNvPr id="92474" name="AutoShape 314"/>
            <p:cNvCxnSpPr>
              <a:cxnSpLocks noChangeShapeType="1"/>
              <a:stCxn id="92473" idx="4"/>
              <a:endCxn id="92459" idx="1"/>
            </p:cNvCxnSpPr>
            <p:nvPr/>
          </p:nvCxnSpPr>
          <p:spPr bwMode="auto">
            <a:xfrm rot="5400000">
              <a:off x="2388" y="420"/>
              <a:ext cx="919" cy="4144"/>
            </a:xfrm>
            <a:prstGeom prst="bentConnector4">
              <a:avLst>
                <a:gd name="adj1" fmla="val 64852"/>
                <a:gd name="adj2" fmla="val 103477"/>
              </a:avLst>
            </a:prstGeom>
            <a:noFill/>
            <a:ln w="9525">
              <a:solidFill>
                <a:schemeClr val="tx1"/>
              </a:solidFill>
              <a:miter lim="800000"/>
              <a:headEnd/>
              <a:tailEnd type="triangle" w="med" len="med"/>
            </a:ln>
            <a:effectLst/>
          </p:spPr>
        </p:cxnSp>
        <p:grpSp>
          <p:nvGrpSpPr>
            <p:cNvPr id="92330" name="Group 315"/>
            <p:cNvGrpSpPr>
              <a:grpSpLocks/>
            </p:cNvGrpSpPr>
            <p:nvPr/>
          </p:nvGrpSpPr>
          <p:grpSpPr bwMode="auto">
            <a:xfrm>
              <a:off x="3944" y="1888"/>
              <a:ext cx="427" cy="231"/>
              <a:chOff x="5088" y="2552"/>
              <a:chExt cx="427" cy="231"/>
            </a:xfrm>
          </p:grpSpPr>
          <p:sp>
            <p:nvSpPr>
              <p:cNvPr id="92476" name="Rectangle 316"/>
              <p:cNvSpPr>
                <a:spLocks noChangeArrowheads="1"/>
              </p:cNvSpPr>
              <p:nvPr/>
            </p:nvSpPr>
            <p:spPr bwMode="auto">
              <a:xfrm>
                <a:off x="5112" y="2595"/>
                <a:ext cx="377" cy="188"/>
              </a:xfrm>
              <a:prstGeom prst="rect">
                <a:avLst/>
              </a:prstGeom>
              <a:solidFill>
                <a:schemeClr val="bg1"/>
              </a:solidFill>
              <a:ln w="9525">
                <a:no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92477" name="Rectangle 317"/>
              <p:cNvSpPr>
                <a:spLocks noChangeArrowheads="1"/>
              </p:cNvSpPr>
              <p:nvPr/>
            </p:nvSpPr>
            <p:spPr bwMode="auto">
              <a:xfrm>
                <a:off x="5088" y="2552"/>
                <a:ext cx="427" cy="227"/>
              </a:xfrm>
              <a:prstGeom prst="rect">
                <a:avLst/>
              </a:prstGeom>
              <a:noFill/>
              <a:ln w="9525">
                <a:noFill/>
                <a:miter lim="800000"/>
                <a:headEnd/>
                <a:tailEnd/>
              </a:ln>
              <a:effectLst/>
            </p:spPr>
            <p:txBody>
              <a:bodyPr>
                <a:prstTxWarp prst="textNoShape">
                  <a:avLst/>
                </a:prstTxWarp>
                <a:spAutoFit/>
              </a:bodyPr>
              <a:lstStyle/>
              <a:p>
                <a:pPr algn="ctr" defTabSz="1007943" eaLnBrk="0">
                  <a:lnSpc>
                    <a:spcPct val="100000"/>
                  </a:lnSpc>
                  <a:buClrTx/>
                  <a:buSzTx/>
                </a:pPr>
                <a:r>
                  <a:rPr lang="en-US" sz="1984">
                    <a:solidFill>
                      <a:srgbClr val="000000"/>
                    </a:solidFill>
                    <a:latin typeface="Times New Roman" pitchFamily="1" charset="0"/>
                  </a:rPr>
                  <a:t>10</a:t>
                </a:r>
                <a:endParaRPr lang="en-US" sz="2646">
                  <a:solidFill>
                    <a:srgbClr val="000000"/>
                  </a:solidFill>
                  <a:latin typeface="Times New Roman" pitchFamily="1" charset="0"/>
                </a:endParaRPr>
              </a:p>
            </p:txBody>
          </p:sp>
        </p:grpSp>
      </p:grpSp>
      <p:sp>
        <p:nvSpPr>
          <p:cNvPr id="33" name="Title 32">
            <a:extLst>
              <a:ext uri="{FF2B5EF4-FFF2-40B4-BE49-F238E27FC236}">
                <a16:creationId xmlns:a16="http://schemas.microsoft.com/office/drawing/2014/main" id="{BAB941A5-DA68-5143-B2FE-92B5074257E0}"/>
              </a:ext>
            </a:extLst>
          </p:cNvPr>
          <p:cNvSpPr>
            <a:spLocks noGrp="1"/>
          </p:cNvSpPr>
          <p:nvPr>
            <p:ph type="title"/>
          </p:nvPr>
        </p:nvSpPr>
        <p:spPr/>
        <p:txBody>
          <a:bodyPr/>
          <a:lstStyle/>
          <a:p>
            <a:endParaRPr lang="en-US"/>
          </a:p>
        </p:txBody>
      </p:sp>
      <p:sp>
        <p:nvSpPr>
          <p:cNvPr id="320" name="Title Placeholder 1">
            <a:extLst>
              <a:ext uri="{FF2B5EF4-FFF2-40B4-BE49-F238E27FC236}">
                <a16:creationId xmlns:a16="http://schemas.microsoft.com/office/drawing/2014/main" id="{C833B2BB-F56C-1D46-A149-9A9EF344D954}"/>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Review: Reverse Array Program</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193035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92166"/>
                                        </p:tgtEl>
                                        <p:attrNameLst>
                                          <p:attrName>style.visibility</p:attrName>
                                        </p:attrNameLst>
                                      </p:cBhvr>
                                      <p:to>
                                        <p:strVal val="visible"/>
                                      </p:to>
                                    </p:set>
                                  </p:childTnLst>
                                  <p:subTnLst>
                                    <p:set>
                                      <p:cBhvr override="childStyle">
                                        <p:cTn dur="1" fill="hold" display="0" masterRel="nextClick" afterEffect="1"/>
                                        <p:tgtEl>
                                          <p:spTgt spid="92166"/>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2184">
                                            <p:txEl>
                                              <p:pRg st="0" end="0"/>
                                            </p:txEl>
                                          </p:spTgt>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499"/>
                                          </p:stCondLst>
                                        </p:cTn>
                                        <p:tgtEl>
                                          <p:spTgt spid="92167"/>
                                        </p:tgtEl>
                                        <p:attrNameLst>
                                          <p:attrName>style.visibility</p:attrName>
                                        </p:attrNameLst>
                                      </p:cBhvr>
                                      <p:to>
                                        <p:strVal val="visible"/>
                                      </p:to>
                                    </p:set>
                                  </p:childTnLst>
                                  <p:subTnLst>
                                    <p:set>
                                      <p:cBhvr override="childStyle">
                                        <p:cTn dur="1" fill="hold" display="0" masterRel="nextClick" afterEffect="1"/>
                                        <p:tgtEl>
                                          <p:spTgt spid="92167"/>
                                        </p:tgtEl>
                                        <p:attrNameLst>
                                          <p:attrName>style.visibility</p:attrName>
                                        </p:attrNameLst>
                                      </p:cBhvr>
                                      <p:to>
                                        <p:strVal val="hidden"/>
                                      </p:to>
                                    </p:set>
                                  </p:sub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499"/>
                                          </p:stCondLst>
                                        </p:cTn>
                                        <p:tgtEl>
                                          <p:spTgt spid="92185">
                                            <p:txEl>
                                              <p:pRg st="0" end="0"/>
                                            </p:txEl>
                                          </p:spTgt>
                                        </p:tgtEl>
                                        <p:attrNameLst>
                                          <p:attrName>style.visibility</p:attrName>
                                        </p:attrNameLst>
                                      </p:cBhvr>
                                      <p:to>
                                        <p:strVal val="visible"/>
                                      </p:to>
                                    </p:set>
                                  </p:childTnLst>
                                </p:cTn>
                              </p:par>
                            </p:childTnLst>
                          </p:cTn>
                        </p:par>
                        <p:par>
                          <p:cTn id="18" fill="hold">
                            <p:stCondLst>
                              <p:cond delay="500"/>
                            </p:stCondLst>
                            <p:childTnLst>
                              <p:par>
                                <p:cTn id="19" presetID="1"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par>
                          <p:cTn id="21" fill="hold">
                            <p:stCondLst>
                              <p:cond delay="500"/>
                            </p:stCondLst>
                            <p:childTnLst>
                              <p:par>
                                <p:cTn id="22" presetID="1" presetClass="entr" presetSubtype="0" fill="hold" grpId="0" nodeType="afterEffect">
                                  <p:stCondLst>
                                    <p:cond delay="0"/>
                                  </p:stCondLst>
                                  <p:childTnLst>
                                    <p:set>
                                      <p:cBhvr>
                                        <p:cTn id="23" dur="1" fill="hold">
                                          <p:stCondLst>
                                            <p:cond delay="499"/>
                                          </p:stCondLst>
                                        </p:cTn>
                                        <p:tgtEl>
                                          <p:spTgt spid="92168"/>
                                        </p:tgtEl>
                                        <p:attrNameLst>
                                          <p:attrName>style.visibility</p:attrName>
                                        </p:attrNameLst>
                                      </p:cBhvr>
                                      <p:to>
                                        <p:strVal val="visible"/>
                                      </p:to>
                                    </p:set>
                                  </p:childTnLst>
                                  <p:subTnLst>
                                    <p:set>
                                      <p:cBhvr override="childStyle">
                                        <p:cTn dur="1" fill="hold" display="0" masterRel="nextClick" afterEffect="1"/>
                                        <p:tgtEl>
                                          <p:spTgt spid="92168"/>
                                        </p:tgtEl>
                                        <p:attrNameLst>
                                          <p:attrName>style.visibility</p:attrName>
                                        </p:attrNameLst>
                                      </p:cBhvr>
                                      <p:to>
                                        <p:strVal val="hidden"/>
                                      </p:to>
                                    </p:set>
                                  </p:sub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92169"/>
                                        </p:tgtEl>
                                        <p:attrNameLst>
                                          <p:attrName>style.visibility</p:attrName>
                                        </p:attrNameLst>
                                      </p:cBhvr>
                                      <p:to>
                                        <p:strVal val="visible"/>
                                      </p:to>
                                    </p:set>
                                  </p:childTnLst>
                                  <p:subTnLst>
                                    <p:set>
                                      <p:cBhvr override="childStyle">
                                        <p:cTn dur="1" fill="hold" display="0" masterRel="nextClick" afterEffect="1"/>
                                        <p:tgtEl>
                                          <p:spTgt spid="92169"/>
                                        </p:tgtEl>
                                        <p:attrNameLst>
                                          <p:attrName>style.visibility</p:attrName>
                                        </p:attrNameLst>
                                      </p:cBhvr>
                                      <p:to>
                                        <p:strVal val="hidden"/>
                                      </p:to>
                                    </p:set>
                                  </p:subTnLst>
                                </p:cTn>
                              </p:par>
                            </p:childTnLst>
                          </p:cTn>
                        </p:par>
                      </p:childTnLst>
                    </p:cTn>
                  </p:par>
                  <p:par>
                    <p:cTn id="28" fill="hold">
                      <p:stCondLst>
                        <p:cond delay="indefinite"/>
                      </p:stCondLst>
                      <p:childTnLst>
                        <p:par>
                          <p:cTn id="29" fill="hold">
                            <p:stCondLst>
                              <p:cond delay="0"/>
                            </p:stCondLst>
                            <p:childTnLst>
                              <p:par>
                                <p:cTn id="30" presetID="2" presetClass="entr" presetSubtype="6"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additive="base">
                                        <p:cTn id="32" dur="500" fill="hold"/>
                                        <p:tgtEl>
                                          <p:spTgt spid="4"/>
                                        </p:tgtEl>
                                        <p:attrNameLst>
                                          <p:attrName>ppt_x</p:attrName>
                                        </p:attrNameLst>
                                      </p:cBhvr>
                                      <p:tavLst>
                                        <p:tav tm="0">
                                          <p:val>
                                            <p:strVal val="1+#ppt_w/2"/>
                                          </p:val>
                                        </p:tav>
                                        <p:tav tm="100000">
                                          <p:val>
                                            <p:strVal val="#ppt_x"/>
                                          </p:val>
                                        </p:tav>
                                      </p:tavLst>
                                    </p:anim>
                                    <p:anim calcmode="lin" valueType="num">
                                      <p:cBhvr additive="base">
                                        <p:cTn id="33" dur="500" fill="hold"/>
                                        <p:tgtEl>
                                          <p:spTgt spid="4"/>
                                        </p:tgtEl>
                                        <p:attrNameLst>
                                          <p:attrName>ppt_y</p:attrName>
                                        </p:attrNameLst>
                                      </p:cBhvr>
                                      <p:tavLst>
                                        <p:tav tm="0">
                                          <p:val>
                                            <p:strVal val="1+#ppt_h/2"/>
                                          </p:val>
                                        </p:tav>
                                        <p:tav tm="100000">
                                          <p:val>
                                            <p:strVal val="#ppt_y"/>
                                          </p:val>
                                        </p:tav>
                                      </p:tavLst>
                                    </p:anim>
                                  </p:childTnLst>
                                </p:cTn>
                              </p:par>
                            </p:childTnLst>
                          </p:cTn>
                        </p:par>
                        <p:par>
                          <p:cTn id="34" fill="hold">
                            <p:stCondLst>
                              <p:cond delay="500"/>
                            </p:stCondLst>
                            <p:childTnLst>
                              <p:par>
                                <p:cTn id="35" presetID="1" presetClass="entr" presetSubtype="0" fill="hold" grpId="0" nodeType="afterEffect">
                                  <p:stCondLst>
                                    <p:cond delay="0"/>
                                  </p:stCondLst>
                                  <p:childTnLst>
                                    <p:set>
                                      <p:cBhvr>
                                        <p:cTn id="36" dur="1" fill="hold">
                                          <p:stCondLst>
                                            <p:cond delay="499"/>
                                          </p:stCondLst>
                                        </p:cTn>
                                        <p:tgtEl>
                                          <p:spTgt spid="92197"/>
                                        </p:tgtEl>
                                        <p:attrNameLst>
                                          <p:attrName>style.visibility</p:attrName>
                                        </p:attrNameLst>
                                      </p:cBhvr>
                                      <p:to>
                                        <p:strVal val="visible"/>
                                      </p:to>
                                    </p:set>
                                  </p:childTnLst>
                                  <p:subTnLst>
                                    <p:set>
                                      <p:cBhvr override="childStyle">
                                        <p:cTn dur="1" fill="hold" display="0" masterRel="nextClick" afterEffect="1"/>
                                        <p:tgtEl>
                                          <p:spTgt spid="92197"/>
                                        </p:tgtEl>
                                        <p:attrNameLst>
                                          <p:attrName>style.visibility</p:attrName>
                                        </p:attrNameLst>
                                      </p:cBhvr>
                                      <p:to>
                                        <p:strVal val="hidden"/>
                                      </p:to>
                                    </p:set>
                                  </p:sub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499"/>
                                          </p:stCondLst>
                                        </p:cTn>
                                        <p:tgtEl>
                                          <p:spTgt spid="16"/>
                                        </p:tgtEl>
                                        <p:attrNameLst>
                                          <p:attrName>style.visibility</p:attrName>
                                        </p:attrNameLst>
                                      </p:cBhvr>
                                      <p:to>
                                        <p:strVal val="visible"/>
                                      </p:to>
                                    </p:set>
                                  </p:childTnLst>
                                </p:cTn>
                              </p:par>
                            </p:childTnLst>
                          </p:cTn>
                        </p:par>
                        <p:par>
                          <p:cTn id="41" fill="hold">
                            <p:stCondLst>
                              <p:cond delay="500"/>
                            </p:stCondLst>
                            <p:childTnLst>
                              <p:par>
                                <p:cTn id="42" presetID="1" presetClass="entr" presetSubtype="0" fill="hold" grpId="0" nodeType="afterEffect">
                                  <p:stCondLst>
                                    <p:cond delay="0"/>
                                  </p:stCondLst>
                                  <p:childTnLst>
                                    <p:set>
                                      <p:cBhvr>
                                        <p:cTn id="43" dur="1" fill="hold">
                                          <p:stCondLst>
                                            <p:cond delay="499"/>
                                          </p:stCondLst>
                                        </p:cTn>
                                        <p:tgtEl>
                                          <p:spTgt spid="92314"/>
                                        </p:tgtEl>
                                        <p:attrNameLst>
                                          <p:attrName>style.visibility</p:attrName>
                                        </p:attrNameLst>
                                      </p:cBhvr>
                                      <p:to>
                                        <p:strVal val="visible"/>
                                      </p:to>
                                    </p:set>
                                  </p:childTnLst>
                                </p:cTn>
                              </p:par>
                            </p:childTnLst>
                          </p:cTn>
                        </p:par>
                        <p:par>
                          <p:cTn id="44" fill="hold">
                            <p:stCondLst>
                              <p:cond delay="1000"/>
                            </p:stCondLst>
                            <p:childTnLst>
                              <p:par>
                                <p:cTn id="45" presetID="1" presetClass="entr" presetSubtype="0" fill="hold" nodeType="afterEffect">
                                  <p:stCondLst>
                                    <p:cond delay="0"/>
                                  </p:stCondLst>
                                  <p:childTnLst>
                                    <p:set>
                                      <p:cBhvr>
                                        <p:cTn id="46" dur="1" fill="hold">
                                          <p:stCondLst>
                                            <p:cond delay="499"/>
                                          </p:stCondLst>
                                        </p:cTn>
                                        <p:tgtEl>
                                          <p:spTgt spid="92315"/>
                                        </p:tgtEl>
                                        <p:attrNameLst>
                                          <p:attrName>style.visibility</p:attrName>
                                        </p:attrNameLst>
                                      </p:cBhvr>
                                      <p:to>
                                        <p:strVal val="visible"/>
                                      </p:to>
                                    </p:set>
                                  </p:childTnLst>
                                </p:cTn>
                              </p:par>
                            </p:childTnLst>
                          </p:cTn>
                        </p:par>
                        <p:par>
                          <p:cTn id="47" fill="hold">
                            <p:stCondLst>
                              <p:cond delay="1500"/>
                            </p:stCondLst>
                            <p:childTnLst>
                              <p:par>
                                <p:cTn id="48" presetID="1" presetClass="entr" presetSubtype="0" fill="hold" grpId="0" nodeType="afterEffect">
                                  <p:stCondLst>
                                    <p:cond delay="0"/>
                                  </p:stCondLst>
                                  <p:childTnLst>
                                    <p:set>
                                      <p:cBhvr>
                                        <p:cTn id="49" dur="1" fill="hold">
                                          <p:stCondLst>
                                            <p:cond delay="499"/>
                                          </p:stCondLst>
                                        </p:cTn>
                                        <p:tgtEl>
                                          <p:spTgt spid="92198"/>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499"/>
                                          </p:stCondLst>
                                        </p:cTn>
                                        <p:tgtEl>
                                          <p:spTgt spid="5"/>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nodeType="afterEffect">
                                  <p:stCondLst>
                                    <p:cond delay="100"/>
                                  </p:stCondLst>
                                  <p:childTnLst>
                                    <p:set>
                                      <p:cBhvr>
                                        <p:cTn id="56" dur="1" fill="hold">
                                          <p:stCondLst>
                                            <p:cond delay="499"/>
                                          </p:stCondLst>
                                        </p:cTn>
                                        <p:tgtEl>
                                          <p:spTgt spid="6"/>
                                        </p:tgtEl>
                                        <p:attrNameLst>
                                          <p:attrName>style.visibility</p:attrName>
                                        </p:attrNameLst>
                                      </p:cBhvr>
                                      <p:to>
                                        <p:strVal val="visible"/>
                                      </p:to>
                                    </p:set>
                                  </p:childTnLst>
                                </p:cTn>
                              </p:par>
                            </p:childTnLst>
                          </p:cTn>
                        </p:par>
                        <p:par>
                          <p:cTn id="57" fill="hold">
                            <p:stCondLst>
                              <p:cond delay="1100"/>
                            </p:stCondLst>
                            <p:childTnLst>
                              <p:par>
                                <p:cTn id="58" presetID="1" presetClass="entr" presetSubtype="0" fill="hold" nodeType="afterEffect">
                                  <p:stCondLst>
                                    <p:cond delay="100"/>
                                  </p:stCondLst>
                                  <p:childTnLst>
                                    <p:set>
                                      <p:cBhvr>
                                        <p:cTn id="59" dur="1" fill="hold">
                                          <p:stCondLst>
                                            <p:cond delay="499"/>
                                          </p:stCondLst>
                                        </p:cTn>
                                        <p:tgtEl>
                                          <p:spTgt spid="19"/>
                                        </p:tgtEl>
                                        <p:attrNameLst>
                                          <p:attrName>style.visibility</p:attrName>
                                        </p:attrNameLst>
                                      </p:cBhvr>
                                      <p:to>
                                        <p:strVal val="visible"/>
                                      </p:to>
                                    </p:set>
                                  </p:childTnLst>
                                </p:cTn>
                              </p:par>
                            </p:childTnLst>
                          </p:cTn>
                        </p:par>
                        <p:par>
                          <p:cTn id="60" fill="hold">
                            <p:stCondLst>
                              <p:cond delay="1700"/>
                            </p:stCondLst>
                            <p:childTnLst>
                              <p:par>
                                <p:cTn id="61" presetID="1" presetClass="entr" presetSubtype="0" fill="hold" nodeType="afterEffect">
                                  <p:stCondLst>
                                    <p:cond delay="100"/>
                                  </p:stCondLst>
                                  <p:childTnLst>
                                    <p:set>
                                      <p:cBhvr>
                                        <p:cTn id="62" dur="1" fill="hold">
                                          <p:stCondLst>
                                            <p:cond delay="499"/>
                                          </p:stCondLst>
                                        </p:cTn>
                                        <p:tgtEl>
                                          <p:spTgt spid="7"/>
                                        </p:tgtEl>
                                        <p:attrNameLst>
                                          <p:attrName>style.visibility</p:attrName>
                                        </p:attrNameLst>
                                      </p:cBhvr>
                                      <p:to>
                                        <p:strVal val="visible"/>
                                      </p:to>
                                    </p:set>
                                  </p:childTnLst>
                                </p:cTn>
                              </p:par>
                            </p:childTnLst>
                          </p:cTn>
                        </p:par>
                        <p:par>
                          <p:cTn id="63" fill="hold">
                            <p:stCondLst>
                              <p:cond delay="2300"/>
                            </p:stCondLst>
                            <p:childTnLst>
                              <p:par>
                                <p:cTn id="64" presetID="1" presetClass="entr" presetSubtype="0" fill="hold" nodeType="afterEffect">
                                  <p:stCondLst>
                                    <p:cond delay="100"/>
                                  </p:stCondLst>
                                  <p:childTnLst>
                                    <p:set>
                                      <p:cBhvr>
                                        <p:cTn id="65" dur="1" fill="hold">
                                          <p:stCondLst>
                                            <p:cond delay="499"/>
                                          </p:stCondLst>
                                        </p:cTn>
                                        <p:tgtEl>
                                          <p:spTgt spid="21"/>
                                        </p:tgtEl>
                                        <p:attrNameLst>
                                          <p:attrName>style.visibility</p:attrName>
                                        </p:attrNameLst>
                                      </p:cBhvr>
                                      <p:to>
                                        <p:strVal val="visible"/>
                                      </p:to>
                                    </p:set>
                                  </p:childTnLst>
                                </p:cTn>
                              </p:par>
                            </p:childTnLst>
                          </p:cTn>
                        </p:par>
                        <p:par>
                          <p:cTn id="66" fill="hold">
                            <p:stCondLst>
                              <p:cond delay="2900"/>
                            </p:stCondLst>
                            <p:childTnLst>
                              <p:par>
                                <p:cTn id="67" presetID="1" presetClass="entr" presetSubtype="0" fill="hold" nodeType="afterEffect">
                                  <p:stCondLst>
                                    <p:cond delay="100"/>
                                  </p:stCondLst>
                                  <p:childTnLst>
                                    <p:set>
                                      <p:cBhvr>
                                        <p:cTn id="68" dur="1" fill="hold">
                                          <p:stCondLst>
                                            <p:cond delay="499"/>
                                          </p:stCondLst>
                                        </p:cTn>
                                        <p:tgtEl>
                                          <p:spTgt spid="8"/>
                                        </p:tgtEl>
                                        <p:attrNameLst>
                                          <p:attrName>style.visibility</p:attrName>
                                        </p:attrNameLst>
                                      </p:cBhvr>
                                      <p:to>
                                        <p:strVal val="visible"/>
                                      </p:to>
                                    </p:set>
                                  </p:childTnLst>
                                </p:cTn>
                              </p:par>
                            </p:childTnLst>
                          </p:cTn>
                        </p:par>
                        <p:par>
                          <p:cTn id="69" fill="hold">
                            <p:stCondLst>
                              <p:cond delay="3500"/>
                            </p:stCondLst>
                            <p:childTnLst>
                              <p:par>
                                <p:cTn id="70" presetID="1" presetClass="entr" presetSubtype="0" fill="hold" nodeType="afterEffect">
                                  <p:stCondLst>
                                    <p:cond delay="100"/>
                                  </p:stCondLst>
                                  <p:childTnLst>
                                    <p:set>
                                      <p:cBhvr>
                                        <p:cTn id="71" dur="1" fill="hold">
                                          <p:stCondLst>
                                            <p:cond delay="499"/>
                                          </p:stCondLst>
                                        </p:cTn>
                                        <p:tgtEl>
                                          <p:spTgt spid="23"/>
                                        </p:tgtEl>
                                        <p:attrNameLst>
                                          <p:attrName>style.visibility</p:attrName>
                                        </p:attrNameLst>
                                      </p:cBhvr>
                                      <p:to>
                                        <p:strVal val="visible"/>
                                      </p:to>
                                    </p:set>
                                  </p:childTnLst>
                                </p:cTn>
                              </p:par>
                            </p:childTnLst>
                          </p:cTn>
                        </p:par>
                        <p:par>
                          <p:cTn id="72" fill="hold">
                            <p:stCondLst>
                              <p:cond delay="4100"/>
                            </p:stCondLst>
                            <p:childTnLst>
                              <p:par>
                                <p:cTn id="73" presetID="1" presetClass="entr" presetSubtype="0" fill="hold" nodeType="afterEffect">
                                  <p:stCondLst>
                                    <p:cond delay="100"/>
                                  </p:stCondLst>
                                  <p:childTnLst>
                                    <p:set>
                                      <p:cBhvr>
                                        <p:cTn id="74" dur="1" fill="hold">
                                          <p:stCondLst>
                                            <p:cond delay="499"/>
                                          </p:stCondLst>
                                        </p:cTn>
                                        <p:tgtEl>
                                          <p:spTgt spid="9"/>
                                        </p:tgtEl>
                                        <p:attrNameLst>
                                          <p:attrName>style.visibility</p:attrName>
                                        </p:attrNameLst>
                                      </p:cBhvr>
                                      <p:to>
                                        <p:strVal val="visible"/>
                                      </p:to>
                                    </p:set>
                                  </p:childTnLst>
                                </p:cTn>
                              </p:par>
                            </p:childTnLst>
                          </p:cTn>
                        </p:par>
                        <p:par>
                          <p:cTn id="75" fill="hold">
                            <p:stCondLst>
                              <p:cond delay="4700"/>
                            </p:stCondLst>
                            <p:childTnLst>
                              <p:par>
                                <p:cTn id="76" presetID="1" presetClass="entr" presetSubtype="0" fill="hold" nodeType="afterEffect">
                                  <p:stCondLst>
                                    <p:cond delay="100"/>
                                  </p:stCondLst>
                                  <p:childTnLst>
                                    <p:set>
                                      <p:cBhvr>
                                        <p:cTn id="77" dur="1" fill="hold">
                                          <p:stCondLst>
                                            <p:cond delay="499"/>
                                          </p:stCondLst>
                                        </p:cTn>
                                        <p:tgtEl>
                                          <p:spTgt spid="25"/>
                                        </p:tgtEl>
                                        <p:attrNameLst>
                                          <p:attrName>style.visibility</p:attrName>
                                        </p:attrNameLst>
                                      </p:cBhvr>
                                      <p:to>
                                        <p:strVal val="visible"/>
                                      </p:to>
                                    </p:set>
                                  </p:childTnLst>
                                </p:cTn>
                              </p:par>
                            </p:childTnLst>
                          </p:cTn>
                        </p:par>
                        <p:par>
                          <p:cTn id="78" fill="hold">
                            <p:stCondLst>
                              <p:cond delay="5300"/>
                            </p:stCondLst>
                            <p:childTnLst>
                              <p:par>
                                <p:cTn id="79" presetID="1" presetClass="entr" presetSubtype="0" fill="hold" nodeType="afterEffect">
                                  <p:stCondLst>
                                    <p:cond delay="100"/>
                                  </p:stCondLst>
                                  <p:childTnLst>
                                    <p:set>
                                      <p:cBhvr>
                                        <p:cTn id="80" dur="1" fill="hold">
                                          <p:stCondLst>
                                            <p:cond delay="499"/>
                                          </p:stCondLst>
                                        </p:cTn>
                                        <p:tgtEl>
                                          <p:spTgt spid="10"/>
                                        </p:tgtEl>
                                        <p:attrNameLst>
                                          <p:attrName>style.visibility</p:attrName>
                                        </p:attrNameLst>
                                      </p:cBhvr>
                                      <p:to>
                                        <p:strVal val="visible"/>
                                      </p:to>
                                    </p:set>
                                  </p:childTnLst>
                                </p:cTn>
                              </p:par>
                            </p:childTnLst>
                          </p:cTn>
                        </p:par>
                        <p:par>
                          <p:cTn id="81" fill="hold">
                            <p:stCondLst>
                              <p:cond delay="5900"/>
                            </p:stCondLst>
                            <p:childTnLst>
                              <p:par>
                                <p:cTn id="82" presetID="1" presetClass="entr" presetSubtype="0" fill="hold" nodeType="afterEffect">
                                  <p:stCondLst>
                                    <p:cond delay="100"/>
                                  </p:stCondLst>
                                  <p:childTnLst>
                                    <p:set>
                                      <p:cBhvr>
                                        <p:cTn id="83" dur="1" fill="hold">
                                          <p:stCondLst>
                                            <p:cond delay="499"/>
                                          </p:stCondLst>
                                        </p:cTn>
                                        <p:tgtEl>
                                          <p:spTgt spid="27"/>
                                        </p:tgtEl>
                                        <p:attrNameLst>
                                          <p:attrName>style.visibility</p:attrName>
                                        </p:attrNameLst>
                                      </p:cBhvr>
                                      <p:to>
                                        <p:strVal val="visible"/>
                                      </p:to>
                                    </p:set>
                                  </p:childTnLst>
                                </p:cTn>
                              </p:par>
                            </p:childTnLst>
                          </p:cTn>
                        </p:par>
                        <p:par>
                          <p:cTn id="84" fill="hold">
                            <p:stCondLst>
                              <p:cond delay="6500"/>
                            </p:stCondLst>
                            <p:childTnLst>
                              <p:par>
                                <p:cTn id="85" presetID="1" presetClass="entr" presetSubtype="0" fill="hold" nodeType="afterEffect">
                                  <p:stCondLst>
                                    <p:cond delay="100"/>
                                  </p:stCondLst>
                                  <p:childTnLst>
                                    <p:set>
                                      <p:cBhvr>
                                        <p:cTn id="86" dur="1" fill="hold">
                                          <p:stCondLst>
                                            <p:cond delay="499"/>
                                          </p:stCondLst>
                                        </p:cTn>
                                        <p:tgtEl>
                                          <p:spTgt spid="11"/>
                                        </p:tgtEl>
                                        <p:attrNameLst>
                                          <p:attrName>style.visibility</p:attrName>
                                        </p:attrNameLst>
                                      </p:cBhvr>
                                      <p:to>
                                        <p:strVal val="visible"/>
                                      </p:to>
                                    </p:set>
                                  </p:childTnLst>
                                </p:cTn>
                              </p:par>
                            </p:childTnLst>
                          </p:cTn>
                        </p:par>
                        <p:par>
                          <p:cTn id="87" fill="hold">
                            <p:stCondLst>
                              <p:cond delay="7100"/>
                            </p:stCondLst>
                            <p:childTnLst>
                              <p:par>
                                <p:cTn id="88" presetID="1" presetClass="entr" presetSubtype="0" fill="hold" nodeType="afterEffect">
                                  <p:stCondLst>
                                    <p:cond delay="100"/>
                                  </p:stCondLst>
                                  <p:childTnLst>
                                    <p:set>
                                      <p:cBhvr>
                                        <p:cTn id="89" dur="1" fill="hold">
                                          <p:stCondLst>
                                            <p:cond delay="499"/>
                                          </p:stCondLst>
                                        </p:cTn>
                                        <p:tgtEl>
                                          <p:spTgt spid="29"/>
                                        </p:tgtEl>
                                        <p:attrNameLst>
                                          <p:attrName>style.visibility</p:attrName>
                                        </p:attrNameLst>
                                      </p:cBhvr>
                                      <p:to>
                                        <p:strVal val="visible"/>
                                      </p:to>
                                    </p:set>
                                  </p:childTnLst>
                                </p:cTn>
                              </p:par>
                            </p:childTnLst>
                          </p:cTn>
                        </p:par>
                        <p:par>
                          <p:cTn id="90" fill="hold">
                            <p:stCondLst>
                              <p:cond delay="7700"/>
                            </p:stCondLst>
                            <p:childTnLst>
                              <p:par>
                                <p:cTn id="91" presetID="1" presetClass="entr" presetSubtype="0" fill="hold" nodeType="afterEffect">
                                  <p:stCondLst>
                                    <p:cond delay="100"/>
                                  </p:stCondLst>
                                  <p:childTnLst>
                                    <p:set>
                                      <p:cBhvr>
                                        <p:cTn id="92" dur="1" fill="hold">
                                          <p:stCondLst>
                                            <p:cond delay="499"/>
                                          </p:stCondLst>
                                        </p:cTn>
                                        <p:tgtEl>
                                          <p:spTgt spid="12"/>
                                        </p:tgtEl>
                                        <p:attrNameLst>
                                          <p:attrName>style.visibility</p:attrName>
                                        </p:attrNameLst>
                                      </p:cBhvr>
                                      <p:to>
                                        <p:strVal val="visible"/>
                                      </p:to>
                                    </p:set>
                                  </p:childTnLst>
                                </p:cTn>
                              </p:par>
                            </p:childTnLst>
                          </p:cTn>
                        </p:par>
                        <p:par>
                          <p:cTn id="93" fill="hold">
                            <p:stCondLst>
                              <p:cond delay="8300"/>
                            </p:stCondLst>
                            <p:childTnLst>
                              <p:par>
                                <p:cTn id="94" presetID="1" presetClass="entr" presetSubtype="0" fill="hold" nodeType="afterEffect">
                                  <p:stCondLst>
                                    <p:cond delay="100"/>
                                  </p:stCondLst>
                                  <p:childTnLst>
                                    <p:set>
                                      <p:cBhvr>
                                        <p:cTn id="95" dur="1" fill="hold">
                                          <p:stCondLst>
                                            <p:cond delay="499"/>
                                          </p:stCondLst>
                                        </p:cTn>
                                        <p:tgtEl>
                                          <p:spTgt spid="31"/>
                                        </p:tgtEl>
                                        <p:attrNameLst>
                                          <p:attrName>style.visibility</p:attrName>
                                        </p:attrNameLst>
                                      </p:cBhvr>
                                      <p:to>
                                        <p:strVal val="visible"/>
                                      </p:to>
                                    </p:set>
                                  </p:childTnLst>
                                </p:cTn>
                              </p:par>
                            </p:childTnLst>
                          </p:cTn>
                        </p:par>
                        <p:par>
                          <p:cTn id="96" fill="hold">
                            <p:stCondLst>
                              <p:cond delay="8900"/>
                            </p:stCondLst>
                            <p:childTnLst>
                              <p:par>
                                <p:cTn id="97" presetID="1" presetClass="entr" presetSubtype="0" fill="hold" nodeType="afterEffect">
                                  <p:stCondLst>
                                    <p:cond delay="100"/>
                                  </p:stCondLst>
                                  <p:childTnLst>
                                    <p:set>
                                      <p:cBhvr>
                                        <p:cTn id="98" dur="1" fill="hold">
                                          <p:stCondLst>
                                            <p:cond delay="499"/>
                                          </p:stCondLst>
                                        </p:cTn>
                                        <p:tgtEl>
                                          <p:spTgt spid="13"/>
                                        </p:tgtEl>
                                        <p:attrNameLst>
                                          <p:attrName>style.visibility</p:attrName>
                                        </p:attrNameLst>
                                      </p:cBhvr>
                                      <p:to>
                                        <p:strVal val="visible"/>
                                      </p:to>
                                    </p:set>
                                  </p:childTnLst>
                                </p:cTn>
                              </p:par>
                            </p:childTnLst>
                          </p:cTn>
                        </p:par>
                        <p:par>
                          <p:cTn id="99" fill="hold">
                            <p:stCondLst>
                              <p:cond delay="9500"/>
                            </p:stCondLst>
                            <p:childTnLst>
                              <p:par>
                                <p:cTn id="100" presetID="1" presetClass="entr" presetSubtype="0" fill="hold" nodeType="afterEffect">
                                  <p:stCondLst>
                                    <p:cond delay="100"/>
                                  </p:stCondLst>
                                  <p:childTnLst>
                                    <p:set>
                                      <p:cBhvr>
                                        <p:cTn id="101" dur="1" fill="hold">
                                          <p:stCondLst>
                                            <p:cond delay="499"/>
                                          </p:stCondLst>
                                        </p:cTn>
                                        <p:tgtEl>
                                          <p:spTgt spid="92161"/>
                                        </p:tgtEl>
                                        <p:attrNameLst>
                                          <p:attrName>style.visibility</p:attrName>
                                        </p:attrNameLst>
                                      </p:cBhvr>
                                      <p:to>
                                        <p:strVal val="visible"/>
                                      </p:to>
                                    </p:set>
                                  </p:childTnLst>
                                </p:cTn>
                              </p:par>
                            </p:childTnLst>
                          </p:cTn>
                        </p:par>
                        <p:par>
                          <p:cTn id="102" fill="hold">
                            <p:stCondLst>
                              <p:cond delay="10100"/>
                            </p:stCondLst>
                            <p:childTnLst>
                              <p:par>
                                <p:cTn id="103" presetID="1" presetClass="entr" presetSubtype="0" fill="hold" nodeType="afterEffect">
                                  <p:stCondLst>
                                    <p:cond delay="100"/>
                                  </p:stCondLst>
                                  <p:childTnLst>
                                    <p:set>
                                      <p:cBhvr>
                                        <p:cTn id="104" dur="1" fill="hold">
                                          <p:stCondLst>
                                            <p:cond delay="499"/>
                                          </p:stCondLst>
                                        </p:cTn>
                                        <p:tgtEl>
                                          <p:spTgt spid="14"/>
                                        </p:tgtEl>
                                        <p:attrNameLst>
                                          <p:attrName>style.visibility</p:attrName>
                                        </p:attrNameLst>
                                      </p:cBhvr>
                                      <p:to>
                                        <p:strVal val="visible"/>
                                      </p:to>
                                    </p:set>
                                  </p:childTnLst>
                                </p:cTn>
                              </p:par>
                            </p:childTnLst>
                          </p:cTn>
                        </p:par>
                        <p:par>
                          <p:cTn id="105" fill="hold">
                            <p:stCondLst>
                              <p:cond delay="10700"/>
                            </p:stCondLst>
                            <p:childTnLst>
                              <p:par>
                                <p:cTn id="106" presetID="1" presetClass="entr" presetSubtype="0" fill="hold" nodeType="afterEffect">
                                  <p:stCondLst>
                                    <p:cond delay="100"/>
                                  </p:stCondLst>
                                  <p:childTnLst>
                                    <p:set>
                                      <p:cBhvr>
                                        <p:cTn id="107" dur="1" fill="hold">
                                          <p:stCondLst>
                                            <p:cond delay="499"/>
                                          </p:stCondLst>
                                        </p:cTn>
                                        <p:tgtEl>
                                          <p:spTgt spid="92181"/>
                                        </p:tgtEl>
                                        <p:attrNameLst>
                                          <p:attrName>style.visibility</p:attrName>
                                        </p:attrNameLst>
                                      </p:cBhvr>
                                      <p:to>
                                        <p:strVal val="visible"/>
                                      </p:to>
                                    </p:set>
                                  </p:childTnLst>
                                </p:cTn>
                              </p:par>
                            </p:childTnLst>
                          </p:cTn>
                        </p:par>
                        <p:par>
                          <p:cTn id="108" fill="hold">
                            <p:stCondLst>
                              <p:cond delay="11300"/>
                            </p:stCondLst>
                            <p:childTnLst>
                              <p:par>
                                <p:cTn id="109" presetID="1" presetClass="entr" presetSubtype="0" fill="hold" nodeType="afterEffect">
                                  <p:stCondLst>
                                    <p:cond delay="100"/>
                                  </p:stCondLst>
                                  <p:childTnLst>
                                    <p:set>
                                      <p:cBhvr>
                                        <p:cTn id="110" dur="1" fill="hold">
                                          <p:stCondLst>
                                            <p:cond delay="499"/>
                                          </p:stCondLst>
                                        </p:cTn>
                                        <p:tgtEl>
                                          <p:spTgt spid="15"/>
                                        </p:tgtEl>
                                        <p:attrNameLst>
                                          <p:attrName>style.visibility</p:attrName>
                                        </p:attrNameLst>
                                      </p:cBhvr>
                                      <p:to>
                                        <p:strVal val="visible"/>
                                      </p:to>
                                    </p:set>
                                  </p:childTnLst>
                                </p:cTn>
                              </p:par>
                            </p:childTnLst>
                          </p:cTn>
                        </p:par>
                        <p:par>
                          <p:cTn id="111" fill="hold">
                            <p:stCondLst>
                              <p:cond delay="11900"/>
                            </p:stCondLst>
                            <p:childTnLst>
                              <p:par>
                                <p:cTn id="112" presetID="1" presetClass="exit" presetSubtype="0" fill="hold" grpId="1" nodeType="afterEffect">
                                  <p:stCondLst>
                                    <p:cond delay="0"/>
                                  </p:stCondLst>
                                  <p:childTnLst>
                                    <p:set>
                                      <p:cBhvr>
                                        <p:cTn id="113" dur="1" fill="hold">
                                          <p:stCondLst>
                                            <p:cond delay="499"/>
                                          </p:stCondLst>
                                        </p:cTn>
                                        <p:tgtEl>
                                          <p:spTgt spid="92198"/>
                                        </p:tgtEl>
                                        <p:attrNameLst>
                                          <p:attrName>style.visibility</p:attrName>
                                        </p:attrNameLst>
                                      </p:cBhvr>
                                      <p:to>
                                        <p:strVal val="hidden"/>
                                      </p:to>
                                    </p:set>
                                  </p:childTnLst>
                                </p:cTn>
                              </p:par>
                            </p:childTnLst>
                          </p:cTn>
                        </p:par>
                        <p:par>
                          <p:cTn id="114" fill="hold">
                            <p:stCondLst>
                              <p:cond delay="12400"/>
                            </p:stCondLst>
                            <p:childTnLst>
                              <p:par>
                                <p:cTn id="115" presetID="1" presetClass="entr" presetSubtype="0" fill="hold" grpId="0" nodeType="afterEffect">
                                  <p:stCondLst>
                                    <p:cond delay="50"/>
                                  </p:stCondLst>
                                  <p:childTnLst>
                                    <p:set>
                                      <p:cBhvr>
                                        <p:cTn id="116" dur="1" fill="hold">
                                          <p:stCondLst>
                                            <p:cond delay="499"/>
                                          </p:stCondLst>
                                        </p:cTn>
                                        <p:tgtEl>
                                          <p:spTgt spid="92199"/>
                                        </p:tgtEl>
                                        <p:attrNameLst>
                                          <p:attrName>style.visibility</p:attrName>
                                        </p:attrNameLst>
                                      </p:cBhvr>
                                      <p:to>
                                        <p:strVal val="visible"/>
                                      </p:to>
                                    </p:set>
                                  </p:childTnLst>
                                  <p:subTnLst>
                                    <p:set>
                                      <p:cBhvr override="childStyle">
                                        <p:cTn dur="1" fill="hold" display="0" masterRel="nextClick" afterEffect="1"/>
                                        <p:tgtEl>
                                          <p:spTgt spid="92199"/>
                                        </p:tgtEl>
                                        <p:attrNameLst>
                                          <p:attrName>style.visibility</p:attrName>
                                        </p:attrNameLst>
                                      </p:cBhvr>
                                      <p:to>
                                        <p:strVal val="hidden"/>
                                      </p:to>
                                    </p:set>
                                  </p:subTnLst>
                                </p:cTn>
                              </p:par>
                            </p:childTnLst>
                          </p:cTn>
                        </p:par>
                      </p:childTnLst>
                    </p:cTn>
                  </p:par>
                  <p:par>
                    <p:cTn id="117" fill="hold">
                      <p:stCondLst>
                        <p:cond delay="indefinite"/>
                      </p:stCondLst>
                      <p:childTnLst>
                        <p:par>
                          <p:cTn id="118" fill="hold">
                            <p:stCondLst>
                              <p:cond delay="0"/>
                            </p:stCondLst>
                            <p:childTnLst>
                              <p:par>
                                <p:cTn id="119" presetID="1" presetClass="exit" presetSubtype="0" fill="hold" nodeType="clickEffect">
                                  <p:stCondLst>
                                    <p:cond delay="0"/>
                                  </p:stCondLst>
                                  <p:childTnLst>
                                    <p:set>
                                      <p:cBhvr>
                                        <p:cTn id="120" dur="1" fill="hold">
                                          <p:stCondLst>
                                            <p:cond delay="499"/>
                                          </p:stCondLst>
                                        </p:cTn>
                                        <p:tgtEl>
                                          <p:spTgt spid="5"/>
                                        </p:tgtEl>
                                        <p:attrNameLst>
                                          <p:attrName>style.visibility</p:attrName>
                                        </p:attrNameLst>
                                      </p:cBhvr>
                                      <p:to>
                                        <p:strVal val="hidden"/>
                                      </p:to>
                                    </p:set>
                                  </p:childTnLst>
                                </p:cTn>
                              </p:par>
                              <p:par>
                                <p:cTn id="121" presetID="1" presetClass="exit" presetSubtype="0" fill="hold" nodeType="withEffect">
                                  <p:stCondLst>
                                    <p:cond delay="0"/>
                                  </p:stCondLst>
                                  <p:childTnLst>
                                    <p:set>
                                      <p:cBhvr>
                                        <p:cTn id="122" dur="1" fill="hold">
                                          <p:stCondLst>
                                            <p:cond delay="499"/>
                                          </p:stCondLst>
                                        </p:cTn>
                                        <p:tgtEl>
                                          <p:spTgt spid="6"/>
                                        </p:tgtEl>
                                        <p:attrNameLst>
                                          <p:attrName>style.visibility</p:attrName>
                                        </p:attrNameLst>
                                      </p:cBhvr>
                                      <p:to>
                                        <p:strVal val="hidden"/>
                                      </p:to>
                                    </p:set>
                                  </p:childTnLst>
                                </p:cTn>
                              </p:par>
                              <p:par>
                                <p:cTn id="123" presetID="1" presetClass="exit" presetSubtype="0" fill="hold" nodeType="withEffect">
                                  <p:stCondLst>
                                    <p:cond delay="0"/>
                                  </p:stCondLst>
                                  <p:childTnLst>
                                    <p:set>
                                      <p:cBhvr>
                                        <p:cTn id="124" dur="1" fill="hold">
                                          <p:stCondLst>
                                            <p:cond delay="499"/>
                                          </p:stCondLst>
                                        </p:cTn>
                                        <p:tgtEl>
                                          <p:spTgt spid="7"/>
                                        </p:tgtEl>
                                        <p:attrNameLst>
                                          <p:attrName>style.visibility</p:attrName>
                                        </p:attrNameLst>
                                      </p:cBhvr>
                                      <p:to>
                                        <p:strVal val="hidden"/>
                                      </p:to>
                                    </p:set>
                                  </p:childTnLst>
                                </p:cTn>
                              </p:par>
                              <p:par>
                                <p:cTn id="125" presetID="1" presetClass="exit" presetSubtype="0" fill="hold" nodeType="withEffect">
                                  <p:stCondLst>
                                    <p:cond delay="0"/>
                                  </p:stCondLst>
                                  <p:childTnLst>
                                    <p:set>
                                      <p:cBhvr>
                                        <p:cTn id="126" dur="1" fill="hold">
                                          <p:stCondLst>
                                            <p:cond delay="499"/>
                                          </p:stCondLst>
                                        </p:cTn>
                                        <p:tgtEl>
                                          <p:spTgt spid="8"/>
                                        </p:tgtEl>
                                        <p:attrNameLst>
                                          <p:attrName>style.visibility</p:attrName>
                                        </p:attrNameLst>
                                      </p:cBhvr>
                                      <p:to>
                                        <p:strVal val="hidden"/>
                                      </p:to>
                                    </p:set>
                                  </p:childTnLst>
                                </p:cTn>
                              </p:par>
                              <p:par>
                                <p:cTn id="127" presetID="1" presetClass="exit" presetSubtype="0" fill="hold" nodeType="withEffect">
                                  <p:stCondLst>
                                    <p:cond delay="0"/>
                                  </p:stCondLst>
                                  <p:childTnLst>
                                    <p:set>
                                      <p:cBhvr>
                                        <p:cTn id="128" dur="1" fill="hold">
                                          <p:stCondLst>
                                            <p:cond delay="499"/>
                                          </p:stCondLst>
                                        </p:cTn>
                                        <p:tgtEl>
                                          <p:spTgt spid="9"/>
                                        </p:tgtEl>
                                        <p:attrNameLst>
                                          <p:attrName>style.visibility</p:attrName>
                                        </p:attrNameLst>
                                      </p:cBhvr>
                                      <p:to>
                                        <p:strVal val="hidden"/>
                                      </p:to>
                                    </p:set>
                                  </p:childTnLst>
                                </p:cTn>
                              </p:par>
                              <p:par>
                                <p:cTn id="129" presetID="1" presetClass="exit" presetSubtype="0" fill="hold" nodeType="withEffect">
                                  <p:stCondLst>
                                    <p:cond delay="0"/>
                                  </p:stCondLst>
                                  <p:childTnLst>
                                    <p:set>
                                      <p:cBhvr>
                                        <p:cTn id="130" dur="1" fill="hold">
                                          <p:stCondLst>
                                            <p:cond delay="499"/>
                                          </p:stCondLst>
                                        </p:cTn>
                                        <p:tgtEl>
                                          <p:spTgt spid="10"/>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499"/>
                                          </p:stCondLst>
                                        </p:cTn>
                                        <p:tgtEl>
                                          <p:spTgt spid="11"/>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499"/>
                                          </p:stCondLst>
                                        </p:cTn>
                                        <p:tgtEl>
                                          <p:spTgt spid="12"/>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499"/>
                                          </p:stCondLst>
                                        </p:cTn>
                                        <p:tgtEl>
                                          <p:spTgt spid="13"/>
                                        </p:tgtEl>
                                        <p:attrNameLst>
                                          <p:attrName>style.visibility</p:attrName>
                                        </p:attrNameLst>
                                      </p:cBhvr>
                                      <p:to>
                                        <p:strVal val="hidden"/>
                                      </p:to>
                                    </p:set>
                                  </p:childTnLst>
                                </p:cTn>
                              </p:par>
                              <p:par>
                                <p:cTn id="137" presetID="1" presetClass="exit" presetSubtype="0" fill="hold" nodeType="withEffect">
                                  <p:stCondLst>
                                    <p:cond delay="0"/>
                                  </p:stCondLst>
                                  <p:childTnLst>
                                    <p:set>
                                      <p:cBhvr>
                                        <p:cTn id="138" dur="1" fill="hold">
                                          <p:stCondLst>
                                            <p:cond delay="499"/>
                                          </p:stCondLst>
                                        </p:cTn>
                                        <p:tgtEl>
                                          <p:spTgt spid="14"/>
                                        </p:tgtEl>
                                        <p:attrNameLst>
                                          <p:attrName>style.visibility</p:attrName>
                                        </p:attrNameLst>
                                      </p:cBhvr>
                                      <p:to>
                                        <p:strVal val="hidden"/>
                                      </p:to>
                                    </p:set>
                                  </p:childTnLst>
                                </p:cTn>
                              </p:par>
                              <p:par>
                                <p:cTn id="139" presetID="1" presetClass="exit" presetSubtype="0" fill="hold" nodeType="withEffect">
                                  <p:stCondLst>
                                    <p:cond delay="0"/>
                                  </p:stCondLst>
                                  <p:childTnLst>
                                    <p:set>
                                      <p:cBhvr>
                                        <p:cTn id="140" dur="1" fill="hold">
                                          <p:stCondLst>
                                            <p:cond delay="499"/>
                                          </p:stCondLst>
                                        </p:cTn>
                                        <p:tgtEl>
                                          <p:spTgt spid="15"/>
                                        </p:tgtEl>
                                        <p:attrNameLst>
                                          <p:attrName>style.visibility</p:attrName>
                                        </p:attrNameLst>
                                      </p:cBhvr>
                                      <p:to>
                                        <p:strVal val="hidden"/>
                                      </p:to>
                                    </p:set>
                                  </p:childTnLst>
                                </p:cTn>
                              </p:par>
                              <p:par>
                                <p:cTn id="141" presetID="1" presetClass="exit" presetSubtype="0" fill="hold" grpId="1" nodeType="withEffect">
                                  <p:stCondLst>
                                    <p:cond delay="0"/>
                                  </p:stCondLst>
                                  <p:childTnLst>
                                    <p:set>
                                      <p:cBhvr>
                                        <p:cTn id="142" dur="1" fill="hold">
                                          <p:stCondLst>
                                            <p:cond delay="499"/>
                                          </p:stCondLst>
                                        </p:cTn>
                                        <p:tgtEl>
                                          <p:spTgt spid="92314"/>
                                        </p:tgtEl>
                                        <p:attrNameLst>
                                          <p:attrName>style.visibility</p:attrName>
                                        </p:attrNameLst>
                                      </p:cBhvr>
                                      <p:to>
                                        <p:strVal val="hidden"/>
                                      </p:to>
                                    </p:set>
                                  </p:childTnLst>
                                </p:cTn>
                              </p:par>
                              <p:par>
                                <p:cTn id="143" presetID="1" presetClass="exit" presetSubtype="0" fill="hold" nodeType="withEffect">
                                  <p:stCondLst>
                                    <p:cond delay="0"/>
                                  </p:stCondLst>
                                  <p:childTnLst>
                                    <p:set>
                                      <p:cBhvr>
                                        <p:cTn id="144" dur="1" fill="hold">
                                          <p:stCondLst>
                                            <p:cond delay="499"/>
                                          </p:stCondLst>
                                        </p:cTn>
                                        <p:tgtEl>
                                          <p:spTgt spid="92315"/>
                                        </p:tgtEl>
                                        <p:attrNameLst>
                                          <p:attrName>style.visibility</p:attrName>
                                        </p:attrNameLst>
                                      </p:cBhvr>
                                      <p:to>
                                        <p:strVal val="hidden"/>
                                      </p:to>
                                    </p:set>
                                  </p:childTnLst>
                                </p:cTn>
                              </p:par>
                              <p:par>
                                <p:cTn id="145" presetID="1" presetClass="entr" presetSubtype="0" fill="hold" grpId="0" nodeType="withEffect">
                                  <p:stCondLst>
                                    <p:cond delay="0"/>
                                  </p:stCondLst>
                                  <p:childTnLst>
                                    <p:set>
                                      <p:cBhvr>
                                        <p:cTn id="146" dur="1" fill="hold">
                                          <p:stCondLst>
                                            <p:cond delay="499"/>
                                          </p:stCondLst>
                                        </p:cTn>
                                        <p:tgtEl>
                                          <p:spTgt spid="92316"/>
                                        </p:tgtEl>
                                        <p:attrNameLst>
                                          <p:attrName>style.visibility</p:attrName>
                                        </p:attrNameLst>
                                      </p:cBhvr>
                                      <p:to>
                                        <p:strVal val="visible"/>
                                      </p:to>
                                    </p:set>
                                  </p:childTnLst>
                                </p:cTn>
                              </p:par>
                              <p:par>
                                <p:cTn id="147" presetID="1" presetClass="entr" presetSubtype="0" fill="hold" nodeType="withEffect">
                                  <p:stCondLst>
                                    <p:cond delay="0"/>
                                  </p:stCondLst>
                                  <p:childTnLst>
                                    <p:set>
                                      <p:cBhvr>
                                        <p:cTn id="148" dur="1" fill="hold">
                                          <p:stCondLst>
                                            <p:cond delay="499"/>
                                          </p:stCondLst>
                                        </p:cTn>
                                        <p:tgtEl>
                                          <p:spTgt spid="92317"/>
                                        </p:tgtEl>
                                        <p:attrNameLst>
                                          <p:attrName>style.visibility</p:attrName>
                                        </p:attrNameLst>
                                      </p:cBhvr>
                                      <p:to>
                                        <p:strVal val="visible"/>
                                      </p:to>
                                    </p:set>
                                  </p:childTnLst>
                                </p:cTn>
                              </p:par>
                            </p:childTnLst>
                          </p:cTn>
                        </p:par>
                        <p:par>
                          <p:cTn id="149" fill="hold">
                            <p:stCondLst>
                              <p:cond delay="500"/>
                            </p:stCondLst>
                            <p:childTnLst>
                              <p:par>
                                <p:cTn id="150" presetID="53" presetClass="exit" presetSubtype="0" fill="hold" nodeType="afterEffect">
                                  <p:stCondLst>
                                    <p:cond delay="0"/>
                                  </p:stCondLst>
                                  <p:childTnLst>
                                    <p:anim calcmode="lin" valueType="num">
                                      <p:cBhvr>
                                        <p:cTn id="151" dur="500"/>
                                        <p:tgtEl>
                                          <p:spTgt spid="4"/>
                                        </p:tgtEl>
                                        <p:attrNameLst>
                                          <p:attrName>ppt_w</p:attrName>
                                        </p:attrNameLst>
                                      </p:cBhvr>
                                      <p:tavLst>
                                        <p:tav tm="0">
                                          <p:val>
                                            <p:strVal val="ppt_w"/>
                                          </p:val>
                                        </p:tav>
                                        <p:tav tm="100000">
                                          <p:val>
                                            <p:fltVal val="0"/>
                                          </p:val>
                                        </p:tav>
                                      </p:tavLst>
                                    </p:anim>
                                    <p:anim calcmode="lin" valueType="num">
                                      <p:cBhvr>
                                        <p:cTn id="152" dur="500"/>
                                        <p:tgtEl>
                                          <p:spTgt spid="4"/>
                                        </p:tgtEl>
                                        <p:attrNameLst>
                                          <p:attrName>ppt_h</p:attrName>
                                        </p:attrNameLst>
                                      </p:cBhvr>
                                      <p:tavLst>
                                        <p:tav tm="0">
                                          <p:val>
                                            <p:strVal val="ppt_h"/>
                                          </p:val>
                                        </p:tav>
                                        <p:tav tm="100000">
                                          <p:val>
                                            <p:fltVal val="0"/>
                                          </p:val>
                                        </p:tav>
                                      </p:tavLst>
                                    </p:anim>
                                    <p:animEffect transition="out" filter="fade">
                                      <p:cBhvr>
                                        <p:cTn id="153" dur="500"/>
                                        <p:tgtEl>
                                          <p:spTgt spid="4"/>
                                        </p:tgtEl>
                                      </p:cBhvr>
                                    </p:animEffect>
                                    <p:set>
                                      <p:cBhvr>
                                        <p:cTn id="154" dur="1" fill="hold">
                                          <p:stCondLst>
                                            <p:cond delay="499"/>
                                          </p:stCondLst>
                                        </p:cTn>
                                        <p:tgtEl>
                                          <p:spTgt spid="4"/>
                                        </p:tgtEl>
                                        <p:attrNameLst>
                                          <p:attrName>style.visibility</p:attrName>
                                        </p:attrNameLst>
                                      </p:cBhvr>
                                      <p:to>
                                        <p:strVal val="hidden"/>
                                      </p:to>
                                    </p:set>
                                  </p:childTnLst>
                                </p:cTn>
                              </p:par>
                            </p:childTnLst>
                          </p:cTn>
                        </p:par>
                        <p:par>
                          <p:cTn id="155" fill="hold">
                            <p:stCondLst>
                              <p:cond delay="1000"/>
                            </p:stCondLst>
                            <p:childTnLst>
                              <p:par>
                                <p:cTn id="156" presetID="1" presetClass="entr" presetSubtype="0" fill="hold" grpId="0" nodeType="afterEffect">
                                  <p:stCondLst>
                                    <p:cond delay="0"/>
                                  </p:stCondLst>
                                  <p:childTnLst>
                                    <p:set>
                                      <p:cBhvr>
                                        <p:cTn id="157" dur="1" fill="hold">
                                          <p:stCondLst>
                                            <p:cond delay="0"/>
                                          </p:stCondLst>
                                        </p:cTn>
                                        <p:tgtEl>
                                          <p:spTgt spid="92170"/>
                                        </p:tgtEl>
                                        <p:attrNameLst>
                                          <p:attrName>style.visibility</p:attrName>
                                        </p:attrNameLst>
                                      </p:cBhvr>
                                      <p:to>
                                        <p:strVal val="visible"/>
                                      </p:to>
                                    </p:set>
                                  </p:childTnLst>
                                  <p:subTnLst>
                                    <p:set>
                                      <p:cBhvr override="childStyle">
                                        <p:cTn dur="1" fill="hold" display="0" masterRel="nextClick" afterEffect="1"/>
                                        <p:tgtEl>
                                          <p:spTgt spid="92170"/>
                                        </p:tgtEl>
                                        <p:attrNameLst>
                                          <p:attrName>style.visibility</p:attrName>
                                        </p:attrNameLst>
                                      </p:cBhvr>
                                      <p:to>
                                        <p:strVal val="hidden"/>
                                      </p:to>
                                    </p:set>
                                  </p:subTnLst>
                                </p:cTn>
                              </p:par>
                            </p:childTnLst>
                          </p:cTn>
                        </p:par>
                      </p:childTnLst>
                    </p:cTn>
                  </p:par>
                  <p:par>
                    <p:cTn id="158" fill="hold">
                      <p:stCondLst>
                        <p:cond delay="indefinite"/>
                      </p:stCondLst>
                      <p:childTnLst>
                        <p:par>
                          <p:cTn id="159" fill="hold">
                            <p:stCondLst>
                              <p:cond delay="0"/>
                            </p:stCondLst>
                            <p:childTnLst>
                              <p:par>
                                <p:cTn id="160" presetID="1" presetClass="entr" presetSubtype="0" fill="hold" grpId="0" nodeType="clickEffect">
                                  <p:stCondLst>
                                    <p:cond delay="0"/>
                                  </p:stCondLst>
                                  <p:childTnLst>
                                    <p:set>
                                      <p:cBhvr>
                                        <p:cTn id="161" dur="1" fill="hold">
                                          <p:stCondLst>
                                            <p:cond delay="0"/>
                                          </p:stCondLst>
                                        </p:cTn>
                                        <p:tgtEl>
                                          <p:spTgt spid="92171"/>
                                        </p:tgtEl>
                                        <p:attrNameLst>
                                          <p:attrName>style.visibility</p:attrName>
                                        </p:attrNameLst>
                                      </p:cBhvr>
                                      <p:to>
                                        <p:strVal val="visible"/>
                                      </p:to>
                                    </p:set>
                                  </p:childTnLst>
                                  <p:subTnLst>
                                    <p:set>
                                      <p:cBhvr override="childStyle">
                                        <p:cTn dur="1" fill="hold" display="0" masterRel="nextClick" afterEffect="1"/>
                                        <p:tgtEl>
                                          <p:spTgt spid="92171"/>
                                        </p:tgtEl>
                                        <p:attrNameLst>
                                          <p:attrName>style.visibility</p:attrName>
                                        </p:attrNameLst>
                                      </p:cBhvr>
                                      <p:to>
                                        <p:strVal val="hidden"/>
                                      </p:to>
                                    </p:set>
                                  </p:subTnLst>
                                </p:cTn>
                              </p:par>
                            </p:childTnLst>
                          </p:cTn>
                        </p:par>
                      </p:childTnLst>
                    </p:cTn>
                  </p:par>
                  <p:par>
                    <p:cTn id="162" fill="hold">
                      <p:stCondLst>
                        <p:cond delay="indefinite"/>
                      </p:stCondLst>
                      <p:childTnLst>
                        <p:par>
                          <p:cTn id="163" fill="hold">
                            <p:stCondLst>
                              <p:cond delay="0"/>
                            </p:stCondLst>
                            <p:childTnLst>
                              <p:par>
                                <p:cTn id="164" presetID="2" presetClass="entr" presetSubtype="6" fill="hold" nodeType="clickEffect">
                                  <p:stCondLst>
                                    <p:cond delay="0"/>
                                  </p:stCondLst>
                                  <p:childTnLst>
                                    <p:set>
                                      <p:cBhvr>
                                        <p:cTn id="165" dur="1" fill="hold">
                                          <p:stCondLst>
                                            <p:cond delay="0"/>
                                          </p:stCondLst>
                                        </p:cTn>
                                        <p:tgtEl>
                                          <p:spTgt spid="92200"/>
                                        </p:tgtEl>
                                        <p:attrNameLst>
                                          <p:attrName>style.visibility</p:attrName>
                                        </p:attrNameLst>
                                      </p:cBhvr>
                                      <p:to>
                                        <p:strVal val="visible"/>
                                      </p:to>
                                    </p:set>
                                    <p:anim calcmode="lin" valueType="num">
                                      <p:cBhvr additive="base">
                                        <p:cTn id="166" dur="500" fill="hold"/>
                                        <p:tgtEl>
                                          <p:spTgt spid="92200"/>
                                        </p:tgtEl>
                                        <p:attrNameLst>
                                          <p:attrName>ppt_x</p:attrName>
                                        </p:attrNameLst>
                                      </p:cBhvr>
                                      <p:tavLst>
                                        <p:tav tm="0">
                                          <p:val>
                                            <p:strVal val="1+#ppt_w/2"/>
                                          </p:val>
                                        </p:tav>
                                        <p:tav tm="100000">
                                          <p:val>
                                            <p:strVal val="#ppt_x"/>
                                          </p:val>
                                        </p:tav>
                                      </p:tavLst>
                                    </p:anim>
                                    <p:anim calcmode="lin" valueType="num">
                                      <p:cBhvr additive="base">
                                        <p:cTn id="167" dur="500" fill="hold"/>
                                        <p:tgtEl>
                                          <p:spTgt spid="92200"/>
                                        </p:tgtEl>
                                        <p:attrNameLst>
                                          <p:attrName>ppt_y</p:attrName>
                                        </p:attrNameLst>
                                      </p:cBhvr>
                                      <p:tavLst>
                                        <p:tav tm="0">
                                          <p:val>
                                            <p:strVal val="1+#ppt_h/2"/>
                                          </p:val>
                                        </p:tav>
                                        <p:tav tm="100000">
                                          <p:val>
                                            <p:strVal val="#ppt_y"/>
                                          </p:val>
                                        </p:tav>
                                      </p:tavLst>
                                    </p:anim>
                                  </p:childTnLst>
                                </p:cTn>
                              </p:par>
                              <p:par>
                                <p:cTn id="168" presetID="1" presetClass="exit" presetSubtype="0" fill="hold" grpId="1" nodeType="withEffect">
                                  <p:stCondLst>
                                    <p:cond delay="0"/>
                                  </p:stCondLst>
                                  <p:childTnLst>
                                    <p:set>
                                      <p:cBhvr>
                                        <p:cTn id="169" dur="1" fill="hold">
                                          <p:stCondLst>
                                            <p:cond delay="0"/>
                                          </p:stCondLst>
                                        </p:cTn>
                                        <p:tgtEl>
                                          <p:spTgt spid="92316"/>
                                        </p:tgtEl>
                                        <p:attrNameLst>
                                          <p:attrName>style.visibility</p:attrName>
                                        </p:attrNameLst>
                                      </p:cBhvr>
                                      <p:to>
                                        <p:strVal val="hidden"/>
                                      </p:to>
                                    </p:set>
                                  </p:childTnLst>
                                </p:cTn>
                              </p:par>
                              <p:par>
                                <p:cTn id="170" presetID="1" presetClass="exit" presetSubtype="0" fill="hold" nodeType="withEffect">
                                  <p:stCondLst>
                                    <p:cond delay="0"/>
                                  </p:stCondLst>
                                  <p:childTnLst>
                                    <p:set>
                                      <p:cBhvr>
                                        <p:cTn id="171" dur="1" fill="hold">
                                          <p:stCondLst>
                                            <p:cond delay="0"/>
                                          </p:stCondLst>
                                        </p:cTn>
                                        <p:tgtEl>
                                          <p:spTgt spid="92317"/>
                                        </p:tgtEl>
                                        <p:attrNameLst>
                                          <p:attrName>style.visibility</p:attrName>
                                        </p:attrNameLst>
                                      </p:cBhvr>
                                      <p:to>
                                        <p:strVal val="hidden"/>
                                      </p:to>
                                    </p:set>
                                  </p:childTnLst>
                                </p:cTn>
                              </p:par>
                            </p:childTnLst>
                          </p:cTn>
                        </p:par>
                        <p:par>
                          <p:cTn id="172" fill="hold">
                            <p:stCondLst>
                              <p:cond delay="500"/>
                            </p:stCondLst>
                            <p:childTnLst>
                              <p:par>
                                <p:cTn id="173" presetID="1" presetClass="entr" presetSubtype="0" fill="hold" grpId="0" nodeType="afterEffect">
                                  <p:stCondLst>
                                    <p:cond delay="0"/>
                                  </p:stCondLst>
                                  <p:childTnLst>
                                    <p:set>
                                      <p:cBhvr>
                                        <p:cTn id="174" dur="1" fill="hold">
                                          <p:stCondLst>
                                            <p:cond delay="499"/>
                                          </p:stCondLst>
                                        </p:cTn>
                                        <p:tgtEl>
                                          <p:spTgt spid="92393"/>
                                        </p:tgtEl>
                                        <p:attrNameLst>
                                          <p:attrName>style.visibility</p:attrName>
                                        </p:attrNameLst>
                                      </p:cBhvr>
                                      <p:to>
                                        <p:strVal val="visible"/>
                                      </p:to>
                                    </p:set>
                                  </p:childTnLst>
                                </p:cTn>
                              </p:par>
                              <p:par>
                                <p:cTn id="175" presetID="1" presetClass="entr" presetSubtype="0" fill="hold" nodeType="withEffect">
                                  <p:stCondLst>
                                    <p:cond delay="0"/>
                                  </p:stCondLst>
                                  <p:childTnLst>
                                    <p:set>
                                      <p:cBhvr>
                                        <p:cTn id="176" dur="1" fill="hold">
                                          <p:stCondLst>
                                            <p:cond delay="499"/>
                                          </p:stCondLst>
                                        </p:cTn>
                                        <p:tgtEl>
                                          <p:spTgt spid="92394"/>
                                        </p:tgtEl>
                                        <p:attrNameLst>
                                          <p:attrName>style.visibility</p:attrName>
                                        </p:attrNameLst>
                                      </p:cBhvr>
                                      <p:to>
                                        <p:strVal val="visible"/>
                                      </p:to>
                                    </p:set>
                                  </p:childTnLst>
                                </p:cTn>
                              </p:par>
                            </p:childTnLst>
                          </p:cTn>
                        </p:par>
                        <p:par>
                          <p:cTn id="177" fill="hold">
                            <p:stCondLst>
                              <p:cond delay="1000"/>
                            </p:stCondLst>
                            <p:childTnLst>
                              <p:par>
                                <p:cTn id="178" presetID="1" presetClass="entr" presetSubtype="0" fill="hold" grpId="0" nodeType="afterEffect">
                                  <p:stCondLst>
                                    <p:cond delay="0"/>
                                  </p:stCondLst>
                                  <p:childTnLst>
                                    <p:set>
                                      <p:cBhvr>
                                        <p:cTn id="179" dur="1" fill="hold">
                                          <p:stCondLst>
                                            <p:cond delay="499"/>
                                          </p:stCondLst>
                                        </p:cTn>
                                        <p:tgtEl>
                                          <p:spTgt spid="92327"/>
                                        </p:tgtEl>
                                        <p:attrNameLst>
                                          <p:attrName>style.visibility</p:attrName>
                                        </p:attrNameLst>
                                      </p:cBhvr>
                                      <p:to>
                                        <p:strVal val="visible"/>
                                      </p:to>
                                    </p:set>
                                  </p:childTnLst>
                                  <p:subTnLst>
                                    <p:set>
                                      <p:cBhvr override="childStyle">
                                        <p:cTn dur="1" fill="hold" display="0" masterRel="nextClick" afterEffect="1"/>
                                        <p:tgtEl>
                                          <p:spTgt spid="92327"/>
                                        </p:tgtEl>
                                        <p:attrNameLst>
                                          <p:attrName>style.visibility</p:attrName>
                                        </p:attrNameLst>
                                      </p:cBhvr>
                                      <p:to>
                                        <p:strVal val="hidden"/>
                                      </p:to>
                                    </p:set>
                                  </p:subTnLst>
                                </p:cTn>
                              </p:par>
                            </p:childTnLst>
                          </p:cTn>
                        </p:par>
                      </p:childTnLst>
                    </p:cTn>
                  </p:par>
                  <p:par>
                    <p:cTn id="180" fill="hold">
                      <p:stCondLst>
                        <p:cond delay="indefinite"/>
                      </p:stCondLst>
                      <p:childTnLst>
                        <p:par>
                          <p:cTn id="181" fill="hold">
                            <p:stCondLst>
                              <p:cond delay="0"/>
                            </p:stCondLst>
                            <p:childTnLst>
                              <p:par>
                                <p:cTn id="182" presetID="1" presetClass="entr" presetSubtype="0" fill="hold" grpId="0" nodeType="clickEffect">
                                  <p:stCondLst>
                                    <p:cond delay="0"/>
                                  </p:stCondLst>
                                  <p:childTnLst>
                                    <p:set>
                                      <p:cBhvr>
                                        <p:cTn id="183" dur="1" fill="hold">
                                          <p:stCondLst>
                                            <p:cond delay="499"/>
                                          </p:stCondLst>
                                        </p:cTn>
                                        <p:tgtEl>
                                          <p:spTgt spid="92328"/>
                                        </p:tgtEl>
                                        <p:attrNameLst>
                                          <p:attrName>style.visibility</p:attrName>
                                        </p:attrNameLst>
                                      </p:cBhvr>
                                      <p:to>
                                        <p:strVal val="visible"/>
                                      </p:to>
                                    </p:set>
                                  </p:childTnLst>
                                </p:cTn>
                              </p:par>
                            </p:childTnLst>
                          </p:cTn>
                        </p:par>
                      </p:childTnLst>
                    </p:cTn>
                  </p:par>
                  <p:par>
                    <p:cTn id="184" fill="hold">
                      <p:stCondLst>
                        <p:cond delay="indefinite"/>
                      </p:stCondLst>
                      <p:childTnLst>
                        <p:par>
                          <p:cTn id="185" fill="hold">
                            <p:stCondLst>
                              <p:cond delay="0"/>
                            </p:stCondLst>
                            <p:childTnLst>
                              <p:par>
                                <p:cTn id="186" presetID="1" presetClass="entr" presetSubtype="0" fill="hold" nodeType="clickEffect">
                                  <p:stCondLst>
                                    <p:cond delay="0"/>
                                  </p:stCondLst>
                                  <p:childTnLst>
                                    <p:set>
                                      <p:cBhvr>
                                        <p:cTn id="187" dur="1" fill="hold">
                                          <p:stCondLst>
                                            <p:cond delay="0"/>
                                          </p:stCondLst>
                                        </p:cTn>
                                        <p:tgtEl>
                                          <p:spTgt spid="92203"/>
                                        </p:tgtEl>
                                        <p:attrNameLst>
                                          <p:attrName>style.visibility</p:attrName>
                                        </p:attrNameLst>
                                      </p:cBhvr>
                                      <p:to>
                                        <p:strVal val="visible"/>
                                      </p:to>
                                    </p:set>
                                  </p:childTnLst>
                                </p:cTn>
                              </p:par>
                            </p:childTnLst>
                          </p:cTn>
                        </p:par>
                        <p:par>
                          <p:cTn id="188" fill="hold">
                            <p:stCondLst>
                              <p:cond delay="0"/>
                            </p:stCondLst>
                            <p:childTnLst>
                              <p:par>
                                <p:cTn id="189" presetID="1" presetClass="entr" presetSubtype="0" fill="hold" nodeType="afterEffect">
                                  <p:stCondLst>
                                    <p:cond delay="100"/>
                                  </p:stCondLst>
                                  <p:childTnLst>
                                    <p:set>
                                      <p:cBhvr>
                                        <p:cTn id="190" dur="1" fill="hold">
                                          <p:stCondLst>
                                            <p:cond delay="499"/>
                                          </p:stCondLst>
                                        </p:cTn>
                                        <p:tgtEl>
                                          <p:spTgt spid="92254"/>
                                        </p:tgtEl>
                                        <p:attrNameLst>
                                          <p:attrName>style.visibility</p:attrName>
                                        </p:attrNameLst>
                                      </p:cBhvr>
                                      <p:to>
                                        <p:strVal val="visible"/>
                                      </p:to>
                                    </p:set>
                                  </p:childTnLst>
                                </p:cTn>
                              </p:par>
                            </p:childTnLst>
                          </p:cTn>
                        </p:par>
                        <p:par>
                          <p:cTn id="191" fill="hold">
                            <p:stCondLst>
                              <p:cond delay="600"/>
                            </p:stCondLst>
                            <p:childTnLst>
                              <p:par>
                                <p:cTn id="192" presetID="1" presetClass="entr" presetSubtype="0" fill="hold" nodeType="afterEffect">
                                  <p:stCondLst>
                                    <p:cond delay="100"/>
                                  </p:stCondLst>
                                  <p:childTnLst>
                                    <p:set>
                                      <p:cBhvr>
                                        <p:cTn id="193" dur="1" fill="hold">
                                          <p:stCondLst>
                                            <p:cond delay="0"/>
                                          </p:stCondLst>
                                        </p:cTn>
                                        <p:tgtEl>
                                          <p:spTgt spid="92206"/>
                                        </p:tgtEl>
                                        <p:attrNameLst>
                                          <p:attrName>style.visibility</p:attrName>
                                        </p:attrNameLst>
                                      </p:cBhvr>
                                      <p:to>
                                        <p:strVal val="visible"/>
                                      </p:to>
                                    </p:set>
                                  </p:childTnLst>
                                </p:cTn>
                              </p:par>
                            </p:childTnLst>
                          </p:cTn>
                        </p:par>
                        <p:par>
                          <p:cTn id="194" fill="hold">
                            <p:stCondLst>
                              <p:cond delay="700"/>
                            </p:stCondLst>
                            <p:childTnLst>
                              <p:par>
                                <p:cTn id="195" presetID="1" presetClass="entr" presetSubtype="0" fill="hold" nodeType="afterEffect">
                                  <p:stCondLst>
                                    <p:cond delay="100"/>
                                  </p:stCondLst>
                                  <p:childTnLst>
                                    <p:set>
                                      <p:cBhvr>
                                        <p:cTn id="196" dur="1" fill="hold">
                                          <p:stCondLst>
                                            <p:cond delay="499"/>
                                          </p:stCondLst>
                                        </p:cTn>
                                        <p:tgtEl>
                                          <p:spTgt spid="92257"/>
                                        </p:tgtEl>
                                        <p:attrNameLst>
                                          <p:attrName>style.visibility</p:attrName>
                                        </p:attrNameLst>
                                      </p:cBhvr>
                                      <p:to>
                                        <p:strVal val="visible"/>
                                      </p:to>
                                    </p:set>
                                  </p:childTnLst>
                                </p:cTn>
                              </p:par>
                            </p:childTnLst>
                          </p:cTn>
                        </p:par>
                        <p:par>
                          <p:cTn id="197" fill="hold">
                            <p:stCondLst>
                              <p:cond delay="1300"/>
                            </p:stCondLst>
                            <p:childTnLst>
                              <p:par>
                                <p:cTn id="198" presetID="1" presetClass="entr" presetSubtype="0" fill="hold" nodeType="afterEffect">
                                  <p:stCondLst>
                                    <p:cond delay="100"/>
                                  </p:stCondLst>
                                  <p:childTnLst>
                                    <p:set>
                                      <p:cBhvr>
                                        <p:cTn id="199" dur="1" fill="hold">
                                          <p:stCondLst>
                                            <p:cond delay="0"/>
                                          </p:stCondLst>
                                        </p:cTn>
                                        <p:tgtEl>
                                          <p:spTgt spid="92209"/>
                                        </p:tgtEl>
                                        <p:attrNameLst>
                                          <p:attrName>style.visibility</p:attrName>
                                        </p:attrNameLst>
                                      </p:cBhvr>
                                      <p:to>
                                        <p:strVal val="visible"/>
                                      </p:to>
                                    </p:set>
                                  </p:childTnLst>
                                </p:cTn>
                              </p:par>
                            </p:childTnLst>
                          </p:cTn>
                        </p:par>
                        <p:par>
                          <p:cTn id="200" fill="hold">
                            <p:stCondLst>
                              <p:cond delay="1400"/>
                            </p:stCondLst>
                            <p:childTnLst>
                              <p:par>
                                <p:cTn id="201" presetID="1" presetClass="entr" presetSubtype="0" fill="hold" nodeType="afterEffect">
                                  <p:stCondLst>
                                    <p:cond delay="100"/>
                                  </p:stCondLst>
                                  <p:childTnLst>
                                    <p:set>
                                      <p:cBhvr>
                                        <p:cTn id="202" dur="1" fill="hold">
                                          <p:stCondLst>
                                            <p:cond delay="499"/>
                                          </p:stCondLst>
                                        </p:cTn>
                                        <p:tgtEl>
                                          <p:spTgt spid="92260"/>
                                        </p:tgtEl>
                                        <p:attrNameLst>
                                          <p:attrName>style.visibility</p:attrName>
                                        </p:attrNameLst>
                                      </p:cBhvr>
                                      <p:to>
                                        <p:strVal val="visible"/>
                                      </p:to>
                                    </p:set>
                                  </p:childTnLst>
                                </p:cTn>
                              </p:par>
                            </p:childTnLst>
                          </p:cTn>
                        </p:par>
                        <p:par>
                          <p:cTn id="203" fill="hold">
                            <p:stCondLst>
                              <p:cond delay="2000"/>
                            </p:stCondLst>
                            <p:childTnLst>
                              <p:par>
                                <p:cTn id="204" presetID="1" presetClass="entr" presetSubtype="0" fill="hold" nodeType="afterEffect">
                                  <p:stCondLst>
                                    <p:cond delay="100"/>
                                  </p:stCondLst>
                                  <p:childTnLst>
                                    <p:set>
                                      <p:cBhvr>
                                        <p:cTn id="205" dur="1" fill="hold">
                                          <p:stCondLst>
                                            <p:cond delay="0"/>
                                          </p:stCondLst>
                                        </p:cTn>
                                        <p:tgtEl>
                                          <p:spTgt spid="92212"/>
                                        </p:tgtEl>
                                        <p:attrNameLst>
                                          <p:attrName>style.visibility</p:attrName>
                                        </p:attrNameLst>
                                      </p:cBhvr>
                                      <p:to>
                                        <p:strVal val="visible"/>
                                      </p:to>
                                    </p:set>
                                  </p:childTnLst>
                                </p:cTn>
                              </p:par>
                            </p:childTnLst>
                          </p:cTn>
                        </p:par>
                        <p:par>
                          <p:cTn id="206" fill="hold">
                            <p:stCondLst>
                              <p:cond delay="2100"/>
                            </p:stCondLst>
                            <p:childTnLst>
                              <p:par>
                                <p:cTn id="207" presetID="1" presetClass="entr" presetSubtype="0" fill="hold" nodeType="afterEffect">
                                  <p:stCondLst>
                                    <p:cond delay="100"/>
                                  </p:stCondLst>
                                  <p:childTnLst>
                                    <p:set>
                                      <p:cBhvr>
                                        <p:cTn id="208" dur="1" fill="hold">
                                          <p:stCondLst>
                                            <p:cond delay="499"/>
                                          </p:stCondLst>
                                        </p:cTn>
                                        <p:tgtEl>
                                          <p:spTgt spid="92263"/>
                                        </p:tgtEl>
                                        <p:attrNameLst>
                                          <p:attrName>style.visibility</p:attrName>
                                        </p:attrNameLst>
                                      </p:cBhvr>
                                      <p:to>
                                        <p:strVal val="visible"/>
                                      </p:to>
                                    </p:set>
                                  </p:childTnLst>
                                </p:cTn>
                              </p:par>
                            </p:childTnLst>
                          </p:cTn>
                        </p:par>
                        <p:par>
                          <p:cTn id="209" fill="hold">
                            <p:stCondLst>
                              <p:cond delay="2700"/>
                            </p:stCondLst>
                            <p:childTnLst>
                              <p:par>
                                <p:cTn id="210" presetID="1" presetClass="entr" presetSubtype="0" fill="hold" nodeType="afterEffect">
                                  <p:stCondLst>
                                    <p:cond delay="100"/>
                                  </p:stCondLst>
                                  <p:childTnLst>
                                    <p:set>
                                      <p:cBhvr>
                                        <p:cTn id="211" dur="1" fill="hold">
                                          <p:stCondLst>
                                            <p:cond delay="0"/>
                                          </p:stCondLst>
                                        </p:cTn>
                                        <p:tgtEl>
                                          <p:spTgt spid="92215"/>
                                        </p:tgtEl>
                                        <p:attrNameLst>
                                          <p:attrName>style.visibility</p:attrName>
                                        </p:attrNameLst>
                                      </p:cBhvr>
                                      <p:to>
                                        <p:strVal val="visible"/>
                                      </p:to>
                                    </p:set>
                                  </p:childTnLst>
                                </p:cTn>
                              </p:par>
                            </p:childTnLst>
                          </p:cTn>
                        </p:par>
                        <p:par>
                          <p:cTn id="212" fill="hold">
                            <p:stCondLst>
                              <p:cond delay="2800"/>
                            </p:stCondLst>
                            <p:childTnLst>
                              <p:par>
                                <p:cTn id="213" presetID="1" presetClass="entr" presetSubtype="0" fill="hold" nodeType="afterEffect">
                                  <p:stCondLst>
                                    <p:cond delay="100"/>
                                  </p:stCondLst>
                                  <p:childTnLst>
                                    <p:set>
                                      <p:cBhvr>
                                        <p:cTn id="214" dur="1" fill="hold">
                                          <p:stCondLst>
                                            <p:cond delay="499"/>
                                          </p:stCondLst>
                                        </p:cTn>
                                        <p:tgtEl>
                                          <p:spTgt spid="92266"/>
                                        </p:tgtEl>
                                        <p:attrNameLst>
                                          <p:attrName>style.visibility</p:attrName>
                                        </p:attrNameLst>
                                      </p:cBhvr>
                                      <p:to>
                                        <p:strVal val="visible"/>
                                      </p:to>
                                    </p:set>
                                  </p:childTnLst>
                                </p:cTn>
                              </p:par>
                            </p:childTnLst>
                          </p:cTn>
                        </p:par>
                        <p:par>
                          <p:cTn id="215" fill="hold">
                            <p:stCondLst>
                              <p:cond delay="3400"/>
                            </p:stCondLst>
                            <p:childTnLst>
                              <p:par>
                                <p:cTn id="216" presetID="1" presetClass="entr" presetSubtype="0" fill="hold" nodeType="afterEffect">
                                  <p:stCondLst>
                                    <p:cond delay="100"/>
                                  </p:stCondLst>
                                  <p:childTnLst>
                                    <p:set>
                                      <p:cBhvr>
                                        <p:cTn id="217" dur="1" fill="hold">
                                          <p:stCondLst>
                                            <p:cond delay="0"/>
                                          </p:stCondLst>
                                        </p:cTn>
                                        <p:tgtEl>
                                          <p:spTgt spid="92218"/>
                                        </p:tgtEl>
                                        <p:attrNameLst>
                                          <p:attrName>style.visibility</p:attrName>
                                        </p:attrNameLst>
                                      </p:cBhvr>
                                      <p:to>
                                        <p:strVal val="visible"/>
                                      </p:to>
                                    </p:set>
                                  </p:childTnLst>
                                </p:cTn>
                              </p:par>
                            </p:childTnLst>
                          </p:cTn>
                        </p:par>
                        <p:par>
                          <p:cTn id="218" fill="hold">
                            <p:stCondLst>
                              <p:cond delay="3500"/>
                            </p:stCondLst>
                            <p:childTnLst>
                              <p:par>
                                <p:cTn id="219" presetID="1" presetClass="entr" presetSubtype="0" fill="hold" nodeType="afterEffect">
                                  <p:stCondLst>
                                    <p:cond delay="100"/>
                                  </p:stCondLst>
                                  <p:childTnLst>
                                    <p:set>
                                      <p:cBhvr>
                                        <p:cTn id="220" dur="1" fill="hold">
                                          <p:stCondLst>
                                            <p:cond delay="499"/>
                                          </p:stCondLst>
                                        </p:cTn>
                                        <p:tgtEl>
                                          <p:spTgt spid="92269"/>
                                        </p:tgtEl>
                                        <p:attrNameLst>
                                          <p:attrName>style.visibility</p:attrName>
                                        </p:attrNameLst>
                                      </p:cBhvr>
                                      <p:to>
                                        <p:strVal val="visible"/>
                                      </p:to>
                                    </p:set>
                                  </p:childTnLst>
                                </p:cTn>
                              </p:par>
                            </p:childTnLst>
                          </p:cTn>
                        </p:par>
                        <p:par>
                          <p:cTn id="221" fill="hold">
                            <p:stCondLst>
                              <p:cond delay="4100"/>
                            </p:stCondLst>
                            <p:childTnLst>
                              <p:par>
                                <p:cTn id="222" presetID="1" presetClass="entr" presetSubtype="0" fill="hold" nodeType="afterEffect">
                                  <p:stCondLst>
                                    <p:cond delay="100"/>
                                  </p:stCondLst>
                                  <p:childTnLst>
                                    <p:set>
                                      <p:cBhvr>
                                        <p:cTn id="223" dur="1" fill="hold">
                                          <p:stCondLst>
                                            <p:cond delay="0"/>
                                          </p:stCondLst>
                                        </p:cTn>
                                        <p:tgtEl>
                                          <p:spTgt spid="92221"/>
                                        </p:tgtEl>
                                        <p:attrNameLst>
                                          <p:attrName>style.visibility</p:attrName>
                                        </p:attrNameLst>
                                      </p:cBhvr>
                                      <p:to>
                                        <p:strVal val="visible"/>
                                      </p:to>
                                    </p:set>
                                  </p:childTnLst>
                                </p:cTn>
                              </p:par>
                            </p:childTnLst>
                          </p:cTn>
                        </p:par>
                        <p:par>
                          <p:cTn id="224" fill="hold">
                            <p:stCondLst>
                              <p:cond delay="4200"/>
                            </p:stCondLst>
                            <p:childTnLst>
                              <p:par>
                                <p:cTn id="225" presetID="1" presetClass="entr" presetSubtype="0" fill="hold" nodeType="afterEffect">
                                  <p:stCondLst>
                                    <p:cond delay="100"/>
                                  </p:stCondLst>
                                  <p:childTnLst>
                                    <p:set>
                                      <p:cBhvr>
                                        <p:cTn id="226" dur="1" fill="hold">
                                          <p:stCondLst>
                                            <p:cond delay="499"/>
                                          </p:stCondLst>
                                        </p:cTn>
                                        <p:tgtEl>
                                          <p:spTgt spid="92272"/>
                                        </p:tgtEl>
                                        <p:attrNameLst>
                                          <p:attrName>style.visibility</p:attrName>
                                        </p:attrNameLst>
                                      </p:cBhvr>
                                      <p:to>
                                        <p:strVal val="visible"/>
                                      </p:to>
                                    </p:set>
                                  </p:childTnLst>
                                </p:cTn>
                              </p:par>
                            </p:childTnLst>
                          </p:cTn>
                        </p:par>
                        <p:par>
                          <p:cTn id="227" fill="hold">
                            <p:stCondLst>
                              <p:cond delay="4800"/>
                            </p:stCondLst>
                            <p:childTnLst>
                              <p:par>
                                <p:cTn id="228" presetID="1" presetClass="entr" presetSubtype="0" fill="hold" nodeType="afterEffect">
                                  <p:stCondLst>
                                    <p:cond delay="100"/>
                                  </p:stCondLst>
                                  <p:childTnLst>
                                    <p:set>
                                      <p:cBhvr>
                                        <p:cTn id="229" dur="1" fill="hold">
                                          <p:stCondLst>
                                            <p:cond delay="0"/>
                                          </p:stCondLst>
                                        </p:cTn>
                                        <p:tgtEl>
                                          <p:spTgt spid="92224"/>
                                        </p:tgtEl>
                                        <p:attrNameLst>
                                          <p:attrName>style.visibility</p:attrName>
                                        </p:attrNameLst>
                                      </p:cBhvr>
                                      <p:to>
                                        <p:strVal val="visible"/>
                                      </p:to>
                                    </p:set>
                                  </p:childTnLst>
                                </p:cTn>
                              </p:par>
                            </p:childTnLst>
                          </p:cTn>
                        </p:par>
                        <p:par>
                          <p:cTn id="230" fill="hold">
                            <p:stCondLst>
                              <p:cond delay="4900"/>
                            </p:stCondLst>
                            <p:childTnLst>
                              <p:par>
                                <p:cTn id="231" presetID="1" presetClass="entr" presetSubtype="0" fill="hold" nodeType="afterEffect">
                                  <p:stCondLst>
                                    <p:cond delay="100"/>
                                  </p:stCondLst>
                                  <p:childTnLst>
                                    <p:set>
                                      <p:cBhvr>
                                        <p:cTn id="232" dur="1" fill="hold">
                                          <p:stCondLst>
                                            <p:cond delay="499"/>
                                          </p:stCondLst>
                                        </p:cTn>
                                        <p:tgtEl>
                                          <p:spTgt spid="92275"/>
                                        </p:tgtEl>
                                        <p:attrNameLst>
                                          <p:attrName>style.visibility</p:attrName>
                                        </p:attrNameLst>
                                      </p:cBhvr>
                                      <p:to>
                                        <p:strVal val="visible"/>
                                      </p:to>
                                    </p:set>
                                  </p:childTnLst>
                                </p:cTn>
                              </p:par>
                            </p:childTnLst>
                          </p:cTn>
                        </p:par>
                        <p:par>
                          <p:cTn id="233" fill="hold">
                            <p:stCondLst>
                              <p:cond delay="5500"/>
                            </p:stCondLst>
                            <p:childTnLst>
                              <p:par>
                                <p:cTn id="234" presetID="1" presetClass="entr" presetSubtype="0" fill="hold" nodeType="afterEffect">
                                  <p:stCondLst>
                                    <p:cond delay="100"/>
                                  </p:stCondLst>
                                  <p:childTnLst>
                                    <p:set>
                                      <p:cBhvr>
                                        <p:cTn id="235" dur="1" fill="hold">
                                          <p:stCondLst>
                                            <p:cond delay="0"/>
                                          </p:stCondLst>
                                        </p:cTn>
                                        <p:tgtEl>
                                          <p:spTgt spid="92227"/>
                                        </p:tgtEl>
                                        <p:attrNameLst>
                                          <p:attrName>style.visibility</p:attrName>
                                        </p:attrNameLst>
                                      </p:cBhvr>
                                      <p:to>
                                        <p:strVal val="visible"/>
                                      </p:to>
                                    </p:set>
                                  </p:childTnLst>
                                </p:cTn>
                              </p:par>
                            </p:childTnLst>
                          </p:cTn>
                        </p:par>
                        <p:par>
                          <p:cTn id="236" fill="hold">
                            <p:stCondLst>
                              <p:cond delay="5600"/>
                            </p:stCondLst>
                            <p:childTnLst>
                              <p:par>
                                <p:cTn id="237" presetID="1" presetClass="entr" presetSubtype="0" fill="hold" nodeType="afterEffect">
                                  <p:stCondLst>
                                    <p:cond delay="100"/>
                                  </p:stCondLst>
                                  <p:childTnLst>
                                    <p:set>
                                      <p:cBhvr>
                                        <p:cTn id="238" dur="1" fill="hold">
                                          <p:stCondLst>
                                            <p:cond delay="499"/>
                                          </p:stCondLst>
                                        </p:cTn>
                                        <p:tgtEl>
                                          <p:spTgt spid="92278"/>
                                        </p:tgtEl>
                                        <p:attrNameLst>
                                          <p:attrName>style.visibility</p:attrName>
                                        </p:attrNameLst>
                                      </p:cBhvr>
                                      <p:to>
                                        <p:strVal val="visible"/>
                                      </p:to>
                                    </p:set>
                                  </p:childTnLst>
                                </p:cTn>
                              </p:par>
                            </p:childTnLst>
                          </p:cTn>
                        </p:par>
                        <p:par>
                          <p:cTn id="239" fill="hold">
                            <p:stCondLst>
                              <p:cond delay="6200"/>
                            </p:stCondLst>
                            <p:childTnLst>
                              <p:par>
                                <p:cTn id="240" presetID="1" presetClass="entr" presetSubtype="0" fill="hold" nodeType="afterEffect">
                                  <p:stCondLst>
                                    <p:cond delay="100"/>
                                  </p:stCondLst>
                                  <p:childTnLst>
                                    <p:set>
                                      <p:cBhvr>
                                        <p:cTn id="241" dur="1" fill="hold">
                                          <p:stCondLst>
                                            <p:cond delay="0"/>
                                          </p:stCondLst>
                                        </p:cTn>
                                        <p:tgtEl>
                                          <p:spTgt spid="92230"/>
                                        </p:tgtEl>
                                        <p:attrNameLst>
                                          <p:attrName>style.visibility</p:attrName>
                                        </p:attrNameLst>
                                      </p:cBhvr>
                                      <p:to>
                                        <p:strVal val="visible"/>
                                      </p:to>
                                    </p:set>
                                  </p:childTnLst>
                                </p:cTn>
                              </p:par>
                            </p:childTnLst>
                          </p:cTn>
                        </p:par>
                        <p:par>
                          <p:cTn id="242" fill="hold">
                            <p:stCondLst>
                              <p:cond delay="6300"/>
                            </p:stCondLst>
                            <p:childTnLst>
                              <p:par>
                                <p:cTn id="243" presetID="1" presetClass="entr" presetSubtype="0" fill="hold" nodeType="afterEffect">
                                  <p:stCondLst>
                                    <p:cond delay="100"/>
                                  </p:stCondLst>
                                  <p:childTnLst>
                                    <p:set>
                                      <p:cBhvr>
                                        <p:cTn id="244" dur="1" fill="hold">
                                          <p:stCondLst>
                                            <p:cond delay="499"/>
                                          </p:stCondLst>
                                        </p:cTn>
                                        <p:tgtEl>
                                          <p:spTgt spid="92281"/>
                                        </p:tgtEl>
                                        <p:attrNameLst>
                                          <p:attrName>style.visibility</p:attrName>
                                        </p:attrNameLst>
                                      </p:cBhvr>
                                      <p:to>
                                        <p:strVal val="visible"/>
                                      </p:to>
                                    </p:set>
                                  </p:childTnLst>
                                </p:cTn>
                              </p:par>
                            </p:childTnLst>
                          </p:cTn>
                        </p:par>
                        <p:par>
                          <p:cTn id="245" fill="hold">
                            <p:stCondLst>
                              <p:cond delay="6900"/>
                            </p:stCondLst>
                            <p:childTnLst>
                              <p:par>
                                <p:cTn id="246" presetID="1" presetClass="entr" presetSubtype="0" fill="hold" nodeType="afterEffect">
                                  <p:stCondLst>
                                    <p:cond delay="100"/>
                                  </p:stCondLst>
                                  <p:childTnLst>
                                    <p:set>
                                      <p:cBhvr>
                                        <p:cTn id="247" dur="1" fill="hold">
                                          <p:stCondLst>
                                            <p:cond delay="0"/>
                                          </p:stCondLst>
                                        </p:cTn>
                                        <p:tgtEl>
                                          <p:spTgt spid="92233"/>
                                        </p:tgtEl>
                                        <p:attrNameLst>
                                          <p:attrName>style.visibility</p:attrName>
                                        </p:attrNameLst>
                                      </p:cBhvr>
                                      <p:to>
                                        <p:strVal val="visible"/>
                                      </p:to>
                                    </p:set>
                                  </p:childTnLst>
                                </p:cTn>
                              </p:par>
                            </p:childTnLst>
                          </p:cTn>
                        </p:par>
                        <p:par>
                          <p:cTn id="248" fill="hold">
                            <p:stCondLst>
                              <p:cond delay="7000"/>
                            </p:stCondLst>
                            <p:childTnLst>
                              <p:par>
                                <p:cTn id="249" presetID="1" presetClass="exit" presetSubtype="0" fill="hold" grpId="1" nodeType="afterEffect">
                                  <p:stCondLst>
                                    <p:cond delay="0"/>
                                  </p:stCondLst>
                                  <p:childTnLst>
                                    <p:set>
                                      <p:cBhvr>
                                        <p:cTn id="250" dur="1" fill="hold">
                                          <p:stCondLst>
                                            <p:cond delay="0"/>
                                          </p:stCondLst>
                                        </p:cTn>
                                        <p:tgtEl>
                                          <p:spTgt spid="92328"/>
                                        </p:tgtEl>
                                        <p:attrNameLst>
                                          <p:attrName>style.visibility</p:attrName>
                                        </p:attrNameLst>
                                      </p:cBhvr>
                                      <p:to>
                                        <p:strVal val="hidden"/>
                                      </p:to>
                                    </p:set>
                                  </p:childTnLst>
                                </p:cTn>
                              </p:par>
                            </p:childTnLst>
                          </p:cTn>
                        </p:par>
                        <p:par>
                          <p:cTn id="251" fill="hold">
                            <p:stCondLst>
                              <p:cond delay="7000"/>
                            </p:stCondLst>
                            <p:childTnLst>
                              <p:par>
                                <p:cTn id="252" presetID="1" presetClass="entr" presetSubtype="0" fill="hold" grpId="0" nodeType="afterEffect">
                                  <p:stCondLst>
                                    <p:cond delay="50"/>
                                  </p:stCondLst>
                                  <p:childTnLst>
                                    <p:set>
                                      <p:cBhvr>
                                        <p:cTn id="253" dur="1" fill="hold">
                                          <p:stCondLst>
                                            <p:cond delay="0"/>
                                          </p:stCondLst>
                                        </p:cTn>
                                        <p:tgtEl>
                                          <p:spTgt spid="92329"/>
                                        </p:tgtEl>
                                        <p:attrNameLst>
                                          <p:attrName>style.visibility</p:attrName>
                                        </p:attrNameLst>
                                      </p:cBhvr>
                                      <p:to>
                                        <p:strVal val="visible"/>
                                      </p:to>
                                    </p:set>
                                  </p:childTnLst>
                                  <p:subTnLst>
                                    <p:set>
                                      <p:cBhvr override="childStyle">
                                        <p:cTn dur="1" fill="hold" display="0" masterRel="nextClick" afterEffect="1"/>
                                        <p:tgtEl>
                                          <p:spTgt spid="92329"/>
                                        </p:tgtEl>
                                        <p:attrNameLst>
                                          <p:attrName>style.visibility</p:attrName>
                                        </p:attrNameLst>
                                      </p:cBhvr>
                                      <p:to>
                                        <p:strVal val="hidden"/>
                                      </p:to>
                                    </p:set>
                                  </p:subTnLst>
                                </p:cTn>
                              </p:par>
                            </p:childTnLst>
                          </p:cTn>
                        </p:par>
                      </p:childTnLst>
                    </p:cTn>
                  </p:par>
                  <p:par>
                    <p:cTn id="254" fill="hold">
                      <p:stCondLst>
                        <p:cond delay="indefinite"/>
                      </p:stCondLst>
                      <p:childTnLst>
                        <p:par>
                          <p:cTn id="255" fill="hold">
                            <p:stCondLst>
                              <p:cond delay="0"/>
                            </p:stCondLst>
                            <p:childTnLst>
                              <p:par>
                                <p:cTn id="256" presetID="1" presetClass="exit" presetSubtype="0" fill="hold" nodeType="clickEffect">
                                  <p:stCondLst>
                                    <p:cond delay="0"/>
                                  </p:stCondLst>
                                  <p:childTnLst>
                                    <p:set>
                                      <p:cBhvr>
                                        <p:cTn id="257" dur="1" fill="hold">
                                          <p:stCondLst>
                                            <p:cond delay="0"/>
                                          </p:stCondLst>
                                        </p:cTn>
                                        <p:tgtEl>
                                          <p:spTgt spid="92203"/>
                                        </p:tgtEl>
                                        <p:attrNameLst>
                                          <p:attrName>style.visibility</p:attrName>
                                        </p:attrNameLst>
                                      </p:cBhvr>
                                      <p:to>
                                        <p:strVal val="hidden"/>
                                      </p:to>
                                    </p:set>
                                  </p:childTnLst>
                                </p:cTn>
                              </p:par>
                              <p:par>
                                <p:cTn id="258" presetID="1" presetClass="exit" presetSubtype="0" fill="hold" nodeType="withEffect">
                                  <p:stCondLst>
                                    <p:cond delay="0"/>
                                  </p:stCondLst>
                                  <p:childTnLst>
                                    <p:set>
                                      <p:cBhvr>
                                        <p:cTn id="259" dur="1" fill="hold">
                                          <p:stCondLst>
                                            <p:cond delay="0"/>
                                          </p:stCondLst>
                                        </p:cTn>
                                        <p:tgtEl>
                                          <p:spTgt spid="92206"/>
                                        </p:tgtEl>
                                        <p:attrNameLst>
                                          <p:attrName>style.visibility</p:attrName>
                                        </p:attrNameLst>
                                      </p:cBhvr>
                                      <p:to>
                                        <p:strVal val="hidden"/>
                                      </p:to>
                                    </p:set>
                                  </p:childTnLst>
                                </p:cTn>
                              </p:par>
                              <p:par>
                                <p:cTn id="260" presetID="1" presetClass="exit" presetSubtype="0" fill="hold" nodeType="withEffect">
                                  <p:stCondLst>
                                    <p:cond delay="0"/>
                                  </p:stCondLst>
                                  <p:childTnLst>
                                    <p:set>
                                      <p:cBhvr>
                                        <p:cTn id="261" dur="1" fill="hold">
                                          <p:stCondLst>
                                            <p:cond delay="0"/>
                                          </p:stCondLst>
                                        </p:cTn>
                                        <p:tgtEl>
                                          <p:spTgt spid="92209"/>
                                        </p:tgtEl>
                                        <p:attrNameLst>
                                          <p:attrName>style.visibility</p:attrName>
                                        </p:attrNameLst>
                                      </p:cBhvr>
                                      <p:to>
                                        <p:strVal val="hidden"/>
                                      </p:to>
                                    </p:set>
                                  </p:childTnLst>
                                </p:cTn>
                              </p:par>
                              <p:par>
                                <p:cTn id="262" presetID="1" presetClass="exit" presetSubtype="0" fill="hold" nodeType="withEffect">
                                  <p:stCondLst>
                                    <p:cond delay="0"/>
                                  </p:stCondLst>
                                  <p:childTnLst>
                                    <p:set>
                                      <p:cBhvr>
                                        <p:cTn id="263" dur="1" fill="hold">
                                          <p:stCondLst>
                                            <p:cond delay="0"/>
                                          </p:stCondLst>
                                        </p:cTn>
                                        <p:tgtEl>
                                          <p:spTgt spid="92212"/>
                                        </p:tgtEl>
                                        <p:attrNameLst>
                                          <p:attrName>style.visibility</p:attrName>
                                        </p:attrNameLst>
                                      </p:cBhvr>
                                      <p:to>
                                        <p:strVal val="hidden"/>
                                      </p:to>
                                    </p:set>
                                  </p:childTnLst>
                                </p:cTn>
                              </p:par>
                              <p:par>
                                <p:cTn id="264" presetID="1" presetClass="exit" presetSubtype="0" fill="hold" nodeType="withEffect">
                                  <p:stCondLst>
                                    <p:cond delay="0"/>
                                  </p:stCondLst>
                                  <p:childTnLst>
                                    <p:set>
                                      <p:cBhvr>
                                        <p:cTn id="265" dur="1" fill="hold">
                                          <p:stCondLst>
                                            <p:cond delay="0"/>
                                          </p:stCondLst>
                                        </p:cTn>
                                        <p:tgtEl>
                                          <p:spTgt spid="92215"/>
                                        </p:tgtEl>
                                        <p:attrNameLst>
                                          <p:attrName>style.visibility</p:attrName>
                                        </p:attrNameLst>
                                      </p:cBhvr>
                                      <p:to>
                                        <p:strVal val="hidden"/>
                                      </p:to>
                                    </p:set>
                                  </p:childTnLst>
                                </p:cTn>
                              </p:par>
                              <p:par>
                                <p:cTn id="266" presetID="1" presetClass="exit" presetSubtype="0" fill="hold" nodeType="withEffect">
                                  <p:stCondLst>
                                    <p:cond delay="0"/>
                                  </p:stCondLst>
                                  <p:childTnLst>
                                    <p:set>
                                      <p:cBhvr>
                                        <p:cTn id="267" dur="1" fill="hold">
                                          <p:stCondLst>
                                            <p:cond delay="0"/>
                                          </p:stCondLst>
                                        </p:cTn>
                                        <p:tgtEl>
                                          <p:spTgt spid="92218"/>
                                        </p:tgtEl>
                                        <p:attrNameLst>
                                          <p:attrName>style.visibility</p:attrName>
                                        </p:attrNameLst>
                                      </p:cBhvr>
                                      <p:to>
                                        <p:strVal val="hidden"/>
                                      </p:to>
                                    </p:set>
                                  </p:childTnLst>
                                </p:cTn>
                              </p:par>
                              <p:par>
                                <p:cTn id="268" presetID="1" presetClass="exit" presetSubtype="0" fill="hold" nodeType="withEffect">
                                  <p:stCondLst>
                                    <p:cond delay="0"/>
                                  </p:stCondLst>
                                  <p:childTnLst>
                                    <p:set>
                                      <p:cBhvr>
                                        <p:cTn id="269" dur="1" fill="hold">
                                          <p:stCondLst>
                                            <p:cond delay="0"/>
                                          </p:stCondLst>
                                        </p:cTn>
                                        <p:tgtEl>
                                          <p:spTgt spid="92221"/>
                                        </p:tgtEl>
                                        <p:attrNameLst>
                                          <p:attrName>style.visibility</p:attrName>
                                        </p:attrNameLst>
                                      </p:cBhvr>
                                      <p:to>
                                        <p:strVal val="hidden"/>
                                      </p:to>
                                    </p:set>
                                  </p:childTnLst>
                                </p:cTn>
                              </p:par>
                              <p:par>
                                <p:cTn id="270" presetID="1" presetClass="exit" presetSubtype="0" fill="hold" nodeType="withEffect">
                                  <p:stCondLst>
                                    <p:cond delay="0"/>
                                  </p:stCondLst>
                                  <p:childTnLst>
                                    <p:set>
                                      <p:cBhvr>
                                        <p:cTn id="271" dur="1" fill="hold">
                                          <p:stCondLst>
                                            <p:cond delay="0"/>
                                          </p:stCondLst>
                                        </p:cTn>
                                        <p:tgtEl>
                                          <p:spTgt spid="92224"/>
                                        </p:tgtEl>
                                        <p:attrNameLst>
                                          <p:attrName>style.visibility</p:attrName>
                                        </p:attrNameLst>
                                      </p:cBhvr>
                                      <p:to>
                                        <p:strVal val="hidden"/>
                                      </p:to>
                                    </p:set>
                                  </p:childTnLst>
                                </p:cTn>
                              </p:par>
                              <p:par>
                                <p:cTn id="272" presetID="1" presetClass="exit" presetSubtype="0" fill="hold" nodeType="withEffect">
                                  <p:stCondLst>
                                    <p:cond delay="0"/>
                                  </p:stCondLst>
                                  <p:childTnLst>
                                    <p:set>
                                      <p:cBhvr>
                                        <p:cTn id="273" dur="1" fill="hold">
                                          <p:stCondLst>
                                            <p:cond delay="0"/>
                                          </p:stCondLst>
                                        </p:cTn>
                                        <p:tgtEl>
                                          <p:spTgt spid="92227"/>
                                        </p:tgtEl>
                                        <p:attrNameLst>
                                          <p:attrName>style.visibility</p:attrName>
                                        </p:attrNameLst>
                                      </p:cBhvr>
                                      <p:to>
                                        <p:strVal val="hidden"/>
                                      </p:to>
                                    </p:set>
                                  </p:childTnLst>
                                </p:cTn>
                              </p:par>
                              <p:par>
                                <p:cTn id="274" presetID="1" presetClass="exit" presetSubtype="0" fill="hold" nodeType="withEffect">
                                  <p:stCondLst>
                                    <p:cond delay="0"/>
                                  </p:stCondLst>
                                  <p:childTnLst>
                                    <p:set>
                                      <p:cBhvr>
                                        <p:cTn id="275" dur="1" fill="hold">
                                          <p:stCondLst>
                                            <p:cond delay="0"/>
                                          </p:stCondLst>
                                        </p:cTn>
                                        <p:tgtEl>
                                          <p:spTgt spid="92230"/>
                                        </p:tgtEl>
                                        <p:attrNameLst>
                                          <p:attrName>style.visibility</p:attrName>
                                        </p:attrNameLst>
                                      </p:cBhvr>
                                      <p:to>
                                        <p:strVal val="hidden"/>
                                      </p:to>
                                    </p:set>
                                  </p:childTnLst>
                                </p:cTn>
                              </p:par>
                              <p:par>
                                <p:cTn id="276" presetID="1" presetClass="exit" presetSubtype="0" fill="hold" nodeType="withEffect">
                                  <p:stCondLst>
                                    <p:cond delay="0"/>
                                  </p:stCondLst>
                                  <p:childTnLst>
                                    <p:set>
                                      <p:cBhvr>
                                        <p:cTn id="277" dur="1" fill="hold">
                                          <p:stCondLst>
                                            <p:cond delay="0"/>
                                          </p:stCondLst>
                                        </p:cTn>
                                        <p:tgtEl>
                                          <p:spTgt spid="92233"/>
                                        </p:tgtEl>
                                        <p:attrNameLst>
                                          <p:attrName>style.visibility</p:attrName>
                                        </p:attrNameLst>
                                      </p:cBhvr>
                                      <p:to>
                                        <p:strVal val="hidden"/>
                                      </p:to>
                                    </p:set>
                                  </p:childTnLst>
                                </p:cTn>
                              </p:par>
                              <p:par>
                                <p:cTn id="278" presetID="1" presetClass="exit" presetSubtype="0" fill="hold" nodeType="withEffect">
                                  <p:stCondLst>
                                    <p:cond delay="0"/>
                                  </p:stCondLst>
                                  <p:childTnLst>
                                    <p:set>
                                      <p:cBhvr>
                                        <p:cTn id="279" dur="1" fill="hold">
                                          <p:stCondLst>
                                            <p:cond delay="0"/>
                                          </p:stCondLst>
                                        </p:cTn>
                                        <p:tgtEl>
                                          <p:spTgt spid="92254"/>
                                        </p:tgtEl>
                                        <p:attrNameLst>
                                          <p:attrName>style.visibility</p:attrName>
                                        </p:attrNameLst>
                                      </p:cBhvr>
                                      <p:to>
                                        <p:strVal val="hidden"/>
                                      </p:to>
                                    </p:set>
                                  </p:childTnLst>
                                </p:cTn>
                              </p:par>
                              <p:par>
                                <p:cTn id="280" presetID="1" presetClass="exit" presetSubtype="0" fill="hold" nodeType="withEffect">
                                  <p:stCondLst>
                                    <p:cond delay="0"/>
                                  </p:stCondLst>
                                  <p:childTnLst>
                                    <p:set>
                                      <p:cBhvr>
                                        <p:cTn id="281" dur="1" fill="hold">
                                          <p:stCondLst>
                                            <p:cond delay="0"/>
                                          </p:stCondLst>
                                        </p:cTn>
                                        <p:tgtEl>
                                          <p:spTgt spid="92257"/>
                                        </p:tgtEl>
                                        <p:attrNameLst>
                                          <p:attrName>style.visibility</p:attrName>
                                        </p:attrNameLst>
                                      </p:cBhvr>
                                      <p:to>
                                        <p:strVal val="hidden"/>
                                      </p:to>
                                    </p:set>
                                  </p:childTnLst>
                                </p:cTn>
                              </p:par>
                              <p:par>
                                <p:cTn id="282" presetID="1" presetClass="exit" presetSubtype="0" fill="hold" nodeType="withEffect">
                                  <p:stCondLst>
                                    <p:cond delay="0"/>
                                  </p:stCondLst>
                                  <p:childTnLst>
                                    <p:set>
                                      <p:cBhvr>
                                        <p:cTn id="283" dur="1" fill="hold">
                                          <p:stCondLst>
                                            <p:cond delay="0"/>
                                          </p:stCondLst>
                                        </p:cTn>
                                        <p:tgtEl>
                                          <p:spTgt spid="92260"/>
                                        </p:tgtEl>
                                        <p:attrNameLst>
                                          <p:attrName>style.visibility</p:attrName>
                                        </p:attrNameLst>
                                      </p:cBhvr>
                                      <p:to>
                                        <p:strVal val="hidden"/>
                                      </p:to>
                                    </p:set>
                                  </p:childTnLst>
                                </p:cTn>
                              </p:par>
                              <p:par>
                                <p:cTn id="284" presetID="1" presetClass="exit" presetSubtype="0" fill="hold" nodeType="withEffect">
                                  <p:stCondLst>
                                    <p:cond delay="0"/>
                                  </p:stCondLst>
                                  <p:childTnLst>
                                    <p:set>
                                      <p:cBhvr>
                                        <p:cTn id="285" dur="1" fill="hold">
                                          <p:stCondLst>
                                            <p:cond delay="0"/>
                                          </p:stCondLst>
                                        </p:cTn>
                                        <p:tgtEl>
                                          <p:spTgt spid="92263"/>
                                        </p:tgtEl>
                                        <p:attrNameLst>
                                          <p:attrName>style.visibility</p:attrName>
                                        </p:attrNameLst>
                                      </p:cBhvr>
                                      <p:to>
                                        <p:strVal val="hidden"/>
                                      </p:to>
                                    </p:set>
                                  </p:childTnLst>
                                </p:cTn>
                              </p:par>
                              <p:par>
                                <p:cTn id="286" presetID="1" presetClass="exit" presetSubtype="0" fill="hold" nodeType="withEffect">
                                  <p:stCondLst>
                                    <p:cond delay="0"/>
                                  </p:stCondLst>
                                  <p:childTnLst>
                                    <p:set>
                                      <p:cBhvr>
                                        <p:cTn id="287" dur="1" fill="hold">
                                          <p:stCondLst>
                                            <p:cond delay="0"/>
                                          </p:stCondLst>
                                        </p:cTn>
                                        <p:tgtEl>
                                          <p:spTgt spid="92266"/>
                                        </p:tgtEl>
                                        <p:attrNameLst>
                                          <p:attrName>style.visibility</p:attrName>
                                        </p:attrNameLst>
                                      </p:cBhvr>
                                      <p:to>
                                        <p:strVal val="hidden"/>
                                      </p:to>
                                    </p:set>
                                  </p:childTnLst>
                                </p:cTn>
                              </p:par>
                              <p:par>
                                <p:cTn id="288" presetID="1" presetClass="exit" presetSubtype="0" fill="hold" nodeType="withEffect">
                                  <p:stCondLst>
                                    <p:cond delay="0"/>
                                  </p:stCondLst>
                                  <p:childTnLst>
                                    <p:set>
                                      <p:cBhvr>
                                        <p:cTn id="289" dur="1" fill="hold">
                                          <p:stCondLst>
                                            <p:cond delay="0"/>
                                          </p:stCondLst>
                                        </p:cTn>
                                        <p:tgtEl>
                                          <p:spTgt spid="92269"/>
                                        </p:tgtEl>
                                        <p:attrNameLst>
                                          <p:attrName>style.visibility</p:attrName>
                                        </p:attrNameLst>
                                      </p:cBhvr>
                                      <p:to>
                                        <p:strVal val="hidden"/>
                                      </p:to>
                                    </p:set>
                                  </p:childTnLst>
                                </p:cTn>
                              </p:par>
                              <p:par>
                                <p:cTn id="290" presetID="1" presetClass="exit" presetSubtype="0" fill="hold" nodeType="withEffect">
                                  <p:stCondLst>
                                    <p:cond delay="0"/>
                                  </p:stCondLst>
                                  <p:childTnLst>
                                    <p:set>
                                      <p:cBhvr>
                                        <p:cTn id="291" dur="1" fill="hold">
                                          <p:stCondLst>
                                            <p:cond delay="0"/>
                                          </p:stCondLst>
                                        </p:cTn>
                                        <p:tgtEl>
                                          <p:spTgt spid="92272"/>
                                        </p:tgtEl>
                                        <p:attrNameLst>
                                          <p:attrName>style.visibility</p:attrName>
                                        </p:attrNameLst>
                                      </p:cBhvr>
                                      <p:to>
                                        <p:strVal val="hidden"/>
                                      </p:to>
                                    </p:set>
                                  </p:childTnLst>
                                </p:cTn>
                              </p:par>
                              <p:par>
                                <p:cTn id="292" presetID="1" presetClass="exit" presetSubtype="0" fill="hold" nodeType="withEffect">
                                  <p:stCondLst>
                                    <p:cond delay="0"/>
                                  </p:stCondLst>
                                  <p:childTnLst>
                                    <p:set>
                                      <p:cBhvr>
                                        <p:cTn id="293" dur="1" fill="hold">
                                          <p:stCondLst>
                                            <p:cond delay="0"/>
                                          </p:stCondLst>
                                        </p:cTn>
                                        <p:tgtEl>
                                          <p:spTgt spid="92275"/>
                                        </p:tgtEl>
                                        <p:attrNameLst>
                                          <p:attrName>style.visibility</p:attrName>
                                        </p:attrNameLst>
                                      </p:cBhvr>
                                      <p:to>
                                        <p:strVal val="hidden"/>
                                      </p:to>
                                    </p:set>
                                  </p:childTnLst>
                                </p:cTn>
                              </p:par>
                              <p:par>
                                <p:cTn id="294" presetID="1" presetClass="exit" presetSubtype="0" fill="hold" nodeType="withEffect">
                                  <p:stCondLst>
                                    <p:cond delay="0"/>
                                  </p:stCondLst>
                                  <p:childTnLst>
                                    <p:set>
                                      <p:cBhvr>
                                        <p:cTn id="295" dur="1" fill="hold">
                                          <p:stCondLst>
                                            <p:cond delay="0"/>
                                          </p:stCondLst>
                                        </p:cTn>
                                        <p:tgtEl>
                                          <p:spTgt spid="92278"/>
                                        </p:tgtEl>
                                        <p:attrNameLst>
                                          <p:attrName>style.visibility</p:attrName>
                                        </p:attrNameLst>
                                      </p:cBhvr>
                                      <p:to>
                                        <p:strVal val="hidden"/>
                                      </p:to>
                                    </p:set>
                                  </p:childTnLst>
                                </p:cTn>
                              </p:par>
                              <p:par>
                                <p:cTn id="296" presetID="1" presetClass="exit" presetSubtype="0" fill="hold" nodeType="withEffect">
                                  <p:stCondLst>
                                    <p:cond delay="0"/>
                                  </p:stCondLst>
                                  <p:childTnLst>
                                    <p:set>
                                      <p:cBhvr>
                                        <p:cTn id="297" dur="1" fill="hold">
                                          <p:stCondLst>
                                            <p:cond delay="0"/>
                                          </p:stCondLst>
                                        </p:cTn>
                                        <p:tgtEl>
                                          <p:spTgt spid="92281"/>
                                        </p:tgtEl>
                                        <p:attrNameLst>
                                          <p:attrName>style.visibility</p:attrName>
                                        </p:attrNameLst>
                                      </p:cBhvr>
                                      <p:to>
                                        <p:strVal val="hidden"/>
                                      </p:to>
                                    </p:set>
                                  </p:childTnLst>
                                </p:cTn>
                              </p:par>
                            </p:childTnLst>
                          </p:cTn>
                        </p:par>
                        <p:par>
                          <p:cTn id="298" fill="hold">
                            <p:stCondLst>
                              <p:cond delay="0"/>
                            </p:stCondLst>
                            <p:childTnLst>
                              <p:par>
                                <p:cTn id="299" presetID="53" presetClass="exit" presetSubtype="0" fill="hold" nodeType="afterEffect">
                                  <p:stCondLst>
                                    <p:cond delay="0"/>
                                  </p:stCondLst>
                                  <p:childTnLst>
                                    <p:anim calcmode="lin" valueType="num">
                                      <p:cBhvr>
                                        <p:cTn id="300" dur="500"/>
                                        <p:tgtEl>
                                          <p:spTgt spid="92200"/>
                                        </p:tgtEl>
                                        <p:attrNameLst>
                                          <p:attrName>ppt_w</p:attrName>
                                        </p:attrNameLst>
                                      </p:cBhvr>
                                      <p:tavLst>
                                        <p:tav tm="0">
                                          <p:val>
                                            <p:strVal val="ppt_w"/>
                                          </p:val>
                                        </p:tav>
                                        <p:tav tm="100000">
                                          <p:val>
                                            <p:fltVal val="0"/>
                                          </p:val>
                                        </p:tav>
                                      </p:tavLst>
                                    </p:anim>
                                    <p:anim calcmode="lin" valueType="num">
                                      <p:cBhvr>
                                        <p:cTn id="301" dur="500"/>
                                        <p:tgtEl>
                                          <p:spTgt spid="92200"/>
                                        </p:tgtEl>
                                        <p:attrNameLst>
                                          <p:attrName>ppt_h</p:attrName>
                                        </p:attrNameLst>
                                      </p:cBhvr>
                                      <p:tavLst>
                                        <p:tav tm="0">
                                          <p:val>
                                            <p:strVal val="ppt_h"/>
                                          </p:val>
                                        </p:tav>
                                        <p:tav tm="100000">
                                          <p:val>
                                            <p:fltVal val="0"/>
                                          </p:val>
                                        </p:tav>
                                      </p:tavLst>
                                    </p:anim>
                                    <p:animEffect transition="out" filter="fade">
                                      <p:cBhvr>
                                        <p:cTn id="302" dur="500"/>
                                        <p:tgtEl>
                                          <p:spTgt spid="92200"/>
                                        </p:tgtEl>
                                      </p:cBhvr>
                                    </p:animEffect>
                                    <p:set>
                                      <p:cBhvr>
                                        <p:cTn id="303" dur="1" fill="hold">
                                          <p:stCondLst>
                                            <p:cond delay="499"/>
                                          </p:stCondLst>
                                        </p:cTn>
                                        <p:tgtEl>
                                          <p:spTgt spid="92200"/>
                                        </p:tgtEl>
                                        <p:attrNameLst>
                                          <p:attrName>style.visibility</p:attrName>
                                        </p:attrNameLst>
                                      </p:cBhvr>
                                      <p:to>
                                        <p:strVal val="hidden"/>
                                      </p:to>
                                    </p:set>
                                  </p:childTnLst>
                                </p:cTn>
                              </p:par>
                              <p:par>
                                <p:cTn id="304" presetID="1" presetClass="exit" presetSubtype="0" fill="hold" grpId="1" nodeType="withEffect">
                                  <p:stCondLst>
                                    <p:cond delay="0"/>
                                  </p:stCondLst>
                                  <p:childTnLst>
                                    <p:set>
                                      <p:cBhvr>
                                        <p:cTn id="305" dur="1" fill="hold">
                                          <p:stCondLst>
                                            <p:cond delay="499"/>
                                          </p:stCondLst>
                                        </p:cTn>
                                        <p:tgtEl>
                                          <p:spTgt spid="92393"/>
                                        </p:tgtEl>
                                        <p:attrNameLst>
                                          <p:attrName>style.visibility</p:attrName>
                                        </p:attrNameLst>
                                      </p:cBhvr>
                                      <p:to>
                                        <p:strVal val="hidden"/>
                                      </p:to>
                                    </p:set>
                                  </p:childTnLst>
                                </p:cTn>
                              </p:par>
                              <p:par>
                                <p:cTn id="306" presetID="1" presetClass="exit" presetSubtype="0" fill="hold" nodeType="withEffect">
                                  <p:stCondLst>
                                    <p:cond delay="0"/>
                                  </p:stCondLst>
                                  <p:childTnLst>
                                    <p:set>
                                      <p:cBhvr>
                                        <p:cTn id="307" dur="1" fill="hold">
                                          <p:stCondLst>
                                            <p:cond delay="499"/>
                                          </p:stCondLst>
                                        </p:cTn>
                                        <p:tgtEl>
                                          <p:spTgt spid="92394"/>
                                        </p:tgtEl>
                                        <p:attrNameLst>
                                          <p:attrName>style.visibility</p:attrName>
                                        </p:attrNameLst>
                                      </p:cBhvr>
                                      <p:to>
                                        <p:strVal val="hidden"/>
                                      </p:to>
                                    </p:set>
                                  </p:childTnLst>
                                </p:cTn>
                              </p:par>
                              <p:par>
                                <p:cTn id="308" presetID="1" presetClass="entr" presetSubtype="0" fill="hold" grpId="2" nodeType="withEffect">
                                  <p:stCondLst>
                                    <p:cond delay="0"/>
                                  </p:stCondLst>
                                  <p:childTnLst>
                                    <p:set>
                                      <p:cBhvr>
                                        <p:cTn id="309" dur="1" fill="hold">
                                          <p:stCondLst>
                                            <p:cond delay="0"/>
                                          </p:stCondLst>
                                        </p:cTn>
                                        <p:tgtEl>
                                          <p:spTgt spid="92316"/>
                                        </p:tgtEl>
                                        <p:attrNameLst>
                                          <p:attrName>style.visibility</p:attrName>
                                        </p:attrNameLst>
                                      </p:cBhvr>
                                      <p:to>
                                        <p:strVal val="visible"/>
                                      </p:to>
                                    </p:set>
                                  </p:childTnLst>
                                </p:cTn>
                              </p:par>
                              <p:par>
                                <p:cTn id="310" presetID="1" presetClass="entr" presetSubtype="0" fill="hold" nodeType="withEffect">
                                  <p:stCondLst>
                                    <p:cond delay="0"/>
                                  </p:stCondLst>
                                  <p:childTnLst>
                                    <p:set>
                                      <p:cBhvr>
                                        <p:cTn id="311" dur="1" fill="hold">
                                          <p:stCondLst>
                                            <p:cond delay="0"/>
                                          </p:stCondLst>
                                        </p:cTn>
                                        <p:tgtEl>
                                          <p:spTgt spid="92317"/>
                                        </p:tgtEl>
                                        <p:attrNameLst>
                                          <p:attrName>style.visibility</p:attrName>
                                        </p:attrNameLst>
                                      </p:cBhvr>
                                      <p:to>
                                        <p:strVal val="visible"/>
                                      </p:to>
                                    </p:set>
                                  </p:childTnLst>
                                </p:cTn>
                              </p:par>
                            </p:childTnLst>
                          </p:cTn>
                        </p:par>
                        <p:par>
                          <p:cTn id="312" fill="hold">
                            <p:stCondLst>
                              <p:cond delay="500"/>
                            </p:stCondLst>
                            <p:childTnLst>
                              <p:par>
                                <p:cTn id="313" presetID="1" presetClass="entr" presetSubtype="0" fill="hold" grpId="0" nodeType="afterEffect">
                                  <p:stCondLst>
                                    <p:cond delay="0"/>
                                  </p:stCondLst>
                                  <p:childTnLst>
                                    <p:set>
                                      <p:cBhvr>
                                        <p:cTn id="314" dur="1" fill="hold">
                                          <p:stCondLst>
                                            <p:cond delay="499"/>
                                          </p:stCondLst>
                                        </p:cTn>
                                        <p:tgtEl>
                                          <p:spTgt spid="92186">
                                            <p:txEl>
                                              <p:pRg st="0" end="0"/>
                                            </p:txEl>
                                          </p:spTgt>
                                        </p:tgtEl>
                                        <p:attrNameLst>
                                          <p:attrName>style.visibility</p:attrName>
                                        </p:attrNameLst>
                                      </p:cBhvr>
                                      <p:to>
                                        <p:strVal val="visible"/>
                                      </p:to>
                                    </p:set>
                                  </p:childTnLst>
                                </p:cTn>
                              </p:par>
                            </p:childTnLst>
                          </p:cTn>
                        </p:par>
                        <p:par>
                          <p:cTn id="315" fill="hold">
                            <p:stCondLst>
                              <p:cond delay="1000"/>
                            </p:stCondLst>
                            <p:childTnLst>
                              <p:par>
                                <p:cTn id="316" presetID="1" presetClass="entr" presetSubtype="0" fill="hold" grpId="0" nodeType="afterEffect">
                                  <p:stCondLst>
                                    <p:cond delay="0"/>
                                  </p:stCondLst>
                                  <p:childTnLst>
                                    <p:set>
                                      <p:cBhvr>
                                        <p:cTn id="317" dur="1" fill="hold">
                                          <p:stCondLst>
                                            <p:cond delay="0"/>
                                          </p:stCondLst>
                                        </p:cTn>
                                        <p:tgtEl>
                                          <p:spTgt spid="92172"/>
                                        </p:tgtEl>
                                        <p:attrNameLst>
                                          <p:attrName>style.visibility</p:attrName>
                                        </p:attrNameLst>
                                      </p:cBhvr>
                                      <p:to>
                                        <p:strVal val="visible"/>
                                      </p:to>
                                    </p:set>
                                  </p:childTnLst>
                                  <p:subTnLst>
                                    <p:set>
                                      <p:cBhvr override="childStyle">
                                        <p:cTn dur="1" fill="hold" display="0" masterRel="nextClick" afterEffect="1"/>
                                        <p:tgtEl>
                                          <p:spTgt spid="92172"/>
                                        </p:tgtEl>
                                        <p:attrNameLst>
                                          <p:attrName>style.visibility</p:attrName>
                                        </p:attrNameLst>
                                      </p:cBhvr>
                                      <p:to>
                                        <p:strVal val="hidden"/>
                                      </p:to>
                                    </p:set>
                                  </p:subTnLst>
                                </p:cTn>
                              </p:par>
                            </p:childTnLst>
                          </p:cTn>
                        </p:par>
                      </p:childTnLst>
                    </p:cTn>
                  </p:par>
                  <p:par>
                    <p:cTn id="318" fill="hold">
                      <p:stCondLst>
                        <p:cond delay="indefinite"/>
                      </p:stCondLst>
                      <p:childTnLst>
                        <p:par>
                          <p:cTn id="319" fill="hold">
                            <p:stCondLst>
                              <p:cond delay="0"/>
                            </p:stCondLst>
                            <p:childTnLst>
                              <p:par>
                                <p:cTn id="320" presetID="2" presetClass="entr" presetSubtype="6" fill="hold" nodeType="clickEffect">
                                  <p:stCondLst>
                                    <p:cond delay="0"/>
                                  </p:stCondLst>
                                  <p:childTnLst>
                                    <p:set>
                                      <p:cBhvr>
                                        <p:cTn id="321" dur="1" fill="hold">
                                          <p:stCondLst>
                                            <p:cond delay="0"/>
                                          </p:stCondLst>
                                        </p:cTn>
                                        <p:tgtEl>
                                          <p:spTgt spid="92284"/>
                                        </p:tgtEl>
                                        <p:attrNameLst>
                                          <p:attrName>style.visibility</p:attrName>
                                        </p:attrNameLst>
                                      </p:cBhvr>
                                      <p:to>
                                        <p:strVal val="visible"/>
                                      </p:to>
                                    </p:set>
                                    <p:anim calcmode="lin" valueType="num">
                                      <p:cBhvr additive="base">
                                        <p:cTn id="322" dur="500" fill="hold"/>
                                        <p:tgtEl>
                                          <p:spTgt spid="92284"/>
                                        </p:tgtEl>
                                        <p:attrNameLst>
                                          <p:attrName>ppt_x</p:attrName>
                                        </p:attrNameLst>
                                      </p:cBhvr>
                                      <p:tavLst>
                                        <p:tav tm="0">
                                          <p:val>
                                            <p:strVal val="1+#ppt_w/2"/>
                                          </p:val>
                                        </p:tav>
                                        <p:tav tm="100000">
                                          <p:val>
                                            <p:strVal val="#ppt_x"/>
                                          </p:val>
                                        </p:tav>
                                      </p:tavLst>
                                    </p:anim>
                                    <p:anim calcmode="lin" valueType="num">
                                      <p:cBhvr additive="base">
                                        <p:cTn id="323" dur="500" fill="hold"/>
                                        <p:tgtEl>
                                          <p:spTgt spid="92284"/>
                                        </p:tgtEl>
                                        <p:attrNameLst>
                                          <p:attrName>ppt_y</p:attrName>
                                        </p:attrNameLst>
                                      </p:cBhvr>
                                      <p:tavLst>
                                        <p:tav tm="0">
                                          <p:val>
                                            <p:strVal val="1+#ppt_h/2"/>
                                          </p:val>
                                        </p:tav>
                                        <p:tav tm="100000">
                                          <p:val>
                                            <p:strVal val="#ppt_y"/>
                                          </p:val>
                                        </p:tav>
                                      </p:tavLst>
                                    </p:anim>
                                  </p:childTnLst>
                                </p:cTn>
                              </p:par>
                            </p:childTnLst>
                          </p:cTn>
                        </p:par>
                        <p:par>
                          <p:cTn id="324" fill="hold">
                            <p:stCondLst>
                              <p:cond delay="500"/>
                            </p:stCondLst>
                            <p:childTnLst>
                              <p:par>
                                <p:cTn id="325" presetID="1" presetClass="exit" presetSubtype="0" fill="hold" grpId="3" nodeType="afterEffect">
                                  <p:stCondLst>
                                    <p:cond delay="0"/>
                                  </p:stCondLst>
                                  <p:childTnLst>
                                    <p:set>
                                      <p:cBhvr>
                                        <p:cTn id="326" dur="1" fill="hold">
                                          <p:stCondLst>
                                            <p:cond delay="0"/>
                                          </p:stCondLst>
                                        </p:cTn>
                                        <p:tgtEl>
                                          <p:spTgt spid="92316"/>
                                        </p:tgtEl>
                                        <p:attrNameLst>
                                          <p:attrName>style.visibility</p:attrName>
                                        </p:attrNameLst>
                                      </p:cBhvr>
                                      <p:to>
                                        <p:strVal val="hidden"/>
                                      </p:to>
                                    </p:set>
                                  </p:childTnLst>
                                </p:cTn>
                              </p:par>
                              <p:par>
                                <p:cTn id="327" presetID="1" presetClass="exit" presetSubtype="0" fill="hold" nodeType="withEffect">
                                  <p:stCondLst>
                                    <p:cond delay="0"/>
                                  </p:stCondLst>
                                  <p:childTnLst>
                                    <p:set>
                                      <p:cBhvr>
                                        <p:cTn id="328" dur="1" fill="hold">
                                          <p:stCondLst>
                                            <p:cond delay="0"/>
                                          </p:stCondLst>
                                        </p:cTn>
                                        <p:tgtEl>
                                          <p:spTgt spid="92317"/>
                                        </p:tgtEl>
                                        <p:attrNameLst>
                                          <p:attrName>style.visibility</p:attrName>
                                        </p:attrNameLst>
                                      </p:cBhvr>
                                      <p:to>
                                        <p:strVal val="hidden"/>
                                      </p:to>
                                    </p:set>
                                  </p:childTnLst>
                                </p:cTn>
                              </p:par>
                              <p:par>
                                <p:cTn id="329" presetID="1" presetClass="entr" presetSubtype="0" fill="hold" grpId="0" nodeType="withEffect">
                                  <p:stCondLst>
                                    <p:cond delay="0"/>
                                  </p:stCondLst>
                                  <p:childTnLst>
                                    <p:set>
                                      <p:cBhvr>
                                        <p:cTn id="330" dur="1" fill="hold">
                                          <p:stCondLst>
                                            <p:cond delay="499"/>
                                          </p:stCondLst>
                                        </p:cTn>
                                        <p:tgtEl>
                                          <p:spTgt spid="92404"/>
                                        </p:tgtEl>
                                        <p:attrNameLst>
                                          <p:attrName>style.visibility</p:attrName>
                                        </p:attrNameLst>
                                      </p:cBhvr>
                                      <p:to>
                                        <p:strVal val="visible"/>
                                      </p:to>
                                    </p:set>
                                  </p:childTnLst>
                                </p:cTn>
                              </p:par>
                              <p:par>
                                <p:cTn id="331" presetID="1" presetClass="entr" presetSubtype="0" fill="hold" nodeType="withEffect">
                                  <p:stCondLst>
                                    <p:cond delay="0"/>
                                  </p:stCondLst>
                                  <p:childTnLst>
                                    <p:set>
                                      <p:cBhvr>
                                        <p:cTn id="332" dur="1" fill="hold">
                                          <p:stCondLst>
                                            <p:cond delay="499"/>
                                          </p:stCondLst>
                                        </p:cTn>
                                        <p:tgtEl>
                                          <p:spTgt spid="92405"/>
                                        </p:tgtEl>
                                        <p:attrNameLst>
                                          <p:attrName>style.visibility</p:attrName>
                                        </p:attrNameLst>
                                      </p:cBhvr>
                                      <p:to>
                                        <p:strVal val="visible"/>
                                      </p:to>
                                    </p:set>
                                  </p:childTnLst>
                                </p:cTn>
                              </p:par>
                            </p:childTnLst>
                          </p:cTn>
                        </p:par>
                        <p:par>
                          <p:cTn id="333" fill="hold">
                            <p:stCondLst>
                              <p:cond delay="1000"/>
                            </p:stCondLst>
                            <p:childTnLst>
                              <p:par>
                                <p:cTn id="334" presetID="1" presetClass="entr" presetSubtype="0" fill="hold" grpId="0" nodeType="afterEffect">
                                  <p:stCondLst>
                                    <p:cond delay="0"/>
                                  </p:stCondLst>
                                  <p:childTnLst>
                                    <p:set>
                                      <p:cBhvr>
                                        <p:cTn id="335" dur="1" fill="hold">
                                          <p:stCondLst>
                                            <p:cond delay="499"/>
                                          </p:stCondLst>
                                        </p:cTn>
                                        <p:tgtEl>
                                          <p:spTgt spid="92402"/>
                                        </p:tgtEl>
                                        <p:attrNameLst>
                                          <p:attrName>style.visibility</p:attrName>
                                        </p:attrNameLst>
                                      </p:cBhvr>
                                      <p:to>
                                        <p:strVal val="visible"/>
                                      </p:to>
                                    </p:set>
                                  </p:childTnLst>
                                  <p:subTnLst>
                                    <p:set>
                                      <p:cBhvr override="childStyle">
                                        <p:cTn dur="1" fill="hold" display="0" masterRel="nextClick" afterEffect="1"/>
                                        <p:tgtEl>
                                          <p:spTgt spid="92402"/>
                                        </p:tgtEl>
                                        <p:attrNameLst>
                                          <p:attrName>style.visibility</p:attrName>
                                        </p:attrNameLst>
                                      </p:cBhvr>
                                      <p:to>
                                        <p:strVal val="hidden"/>
                                      </p:to>
                                    </p:set>
                                  </p:subTnLst>
                                </p:cTn>
                              </p:par>
                            </p:childTnLst>
                          </p:cTn>
                        </p:par>
                      </p:childTnLst>
                    </p:cTn>
                  </p:par>
                  <p:par>
                    <p:cTn id="336" fill="hold">
                      <p:stCondLst>
                        <p:cond delay="indefinite"/>
                      </p:stCondLst>
                      <p:childTnLst>
                        <p:par>
                          <p:cTn id="337" fill="hold">
                            <p:stCondLst>
                              <p:cond delay="0"/>
                            </p:stCondLst>
                            <p:childTnLst>
                              <p:par>
                                <p:cTn id="338" presetID="1" presetClass="entr" presetSubtype="0" fill="hold" nodeType="clickEffect">
                                  <p:stCondLst>
                                    <p:cond delay="0"/>
                                  </p:stCondLst>
                                  <p:childTnLst>
                                    <p:set>
                                      <p:cBhvr>
                                        <p:cTn id="339" dur="1" fill="hold">
                                          <p:stCondLst>
                                            <p:cond delay="0"/>
                                          </p:stCondLst>
                                        </p:cTn>
                                        <p:tgtEl>
                                          <p:spTgt spid="92287"/>
                                        </p:tgtEl>
                                        <p:attrNameLst>
                                          <p:attrName>style.visibility</p:attrName>
                                        </p:attrNameLst>
                                      </p:cBhvr>
                                      <p:to>
                                        <p:strVal val="visible"/>
                                      </p:to>
                                    </p:set>
                                  </p:childTnLst>
                                </p:cTn>
                              </p:par>
                            </p:childTnLst>
                          </p:cTn>
                        </p:par>
                        <p:par>
                          <p:cTn id="340" fill="hold">
                            <p:stCondLst>
                              <p:cond delay="0"/>
                            </p:stCondLst>
                            <p:childTnLst>
                              <p:par>
                                <p:cTn id="341" presetID="1" presetClass="entr" presetSubtype="0" fill="hold" grpId="0" nodeType="afterEffect">
                                  <p:stCondLst>
                                    <p:cond delay="0"/>
                                  </p:stCondLst>
                                  <p:childTnLst>
                                    <p:set>
                                      <p:cBhvr>
                                        <p:cTn id="342" dur="1" fill="hold">
                                          <p:stCondLst>
                                            <p:cond delay="0"/>
                                          </p:stCondLst>
                                        </p:cTn>
                                        <p:tgtEl>
                                          <p:spTgt spid="92403"/>
                                        </p:tgtEl>
                                        <p:attrNameLst>
                                          <p:attrName>style.visibility</p:attrName>
                                        </p:attrNameLst>
                                      </p:cBhvr>
                                      <p:to>
                                        <p:strVal val="visible"/>
                                      </p:to>
                                    </p:set>
                                  </p:childTnLst>
                                </p:cTn>
                              </p:par>
                            </p:childTnLst>
                          </p:cTn>
                        </p:par>
                      </p:childTnLst>
                    </p:cTn>
                  </p:par>
                  <p:par>
                    <p:cTn id="343" fill="hold">
                      <p:stCondLst>
                        <p:cond delay="indefinite"/>
                      </p:stCondLst>
                      <p:childTnLst>
                        <p:par>
                          <p:cTn id="344" fill="hold">
                            <p:stCondLst>
                              <p:cond delay="0"/>
                            </p:stCondLst>
                            <p:childTnLst>
                              <p:par>
                                <p:cTn id="345" presetID="2" presetClass="entr" presetSubtype="6" fill="hold" nodeType="clickEffect">
                                  <p:stCondLst>
                                    <p:cond delay="0"/>
                                  </p:stCondLst>
                                  <p:childTnLst>
                                    <p:set>
                                      <p:cBhvr>
                                        <p:cTn id="346" dur="1" fill="hold">
                                          <p:stCondLst>
                                            <p:cond delay="0"/>
                                          </p:stCondLst>
                                        </p:cTn>
                                        <p:tgtEl>
                                          <p:spTgt spid="92305"/>
                                        </p:tgtEl>
                                        <p:attrNameLst>
                                          <p:attrName>style.visibility</p:attrName>
                                        </p:attrNameLst>
                                      </p:cBhvr>
                                      <p:to>
                                        <p:strVal val="visible"/>
                                      </p:to>
                                    </p:set>
                                    <p:anim calcmode="lin" valueType="num">
                                      <p:cBhvr additive="base">
                                        <p:cTn id="347" dur="500" fill="hold"/>
                                        <p:tgtEl>
                                          <p:spTgt spid="92305"/>
                                        </p:tgtEl>
                                        <p:attrNameLst>
                                          <p:attrName>ppt_x</p:attrName>
                                        </p:attrNameLst>
                                      </p:cBhvr>
                                      <p:tavLst>
                                        <p:tav tm="0">
                                          <p:val>
                                            <p:strVal val="1+#ppt_w/2"/>
                                          </p:val>
                                        </p:tav>
                                        <p:tav tm="100000">
                                          <p:val>
                                            <p:strVal val="#ppt_x"/>
                                          </p:val>
                                        </p:tav>
                                      </p:tavLst>
                                    </p:anim>
                                    <p:anim calcmode="lin" valueType="num">
                                      <p:cBhvr additive="base">
                                        <p:cTn id="348" dur="500" fill="hold"/>
                                        <p:tgtEl>
                                          <p:spTgt spid="92305"/>
                                        </p:tgtEl>
                                        <p:attrNameLst>
                                          <p:attrName>ppt_y</p:attrName>
                                        </p:attrNameLst>
                                      </p:cBhvr>
                                      <p:tavLst>
                                        <p:tav tm="0">
                                          <p:val>
                                            <p:strVal val="1+#ppt_h/2"/>
                                          </p:val>
                                        </p:tav>
                                        <p:tav tm="100000">
                                          <p:val>
                                            <p:strVal val="#ppt_y"/>
                                          </p:val>
                                        </p:tav>
                                      </p:tavLst>
                                    </p:anim>
                                  </p:childTnLst>
                                </p:cTn>
                              </p:par>
                              <p:par>
                                <p:cTn id="349" presetID="1" presetClass="exit" presetSubtype="0" fill="hold" grpId="1" nodeType="withEffect">
                                  <p:stCondLst>
                                    <p:cond delay="0"/>
                                  </p:stCondLst>
                                  <p:childTnLst>
                                    <p:set>
                                      <p:cBhvr>
                                        <p:cTn id="350" dur="1" fill="hold">
                                          <p:stCondLst>
                                            <p:cond delay="0"/>
                                          </p:stCondLst>
                                        </p:cTn>
                                        <p:tgtEl>
                                          <p:spTgt spid="92404"/>
                                        </p:tgtEl>
                                        <p:attrNameLst>
                                          <p:attrName>style.visibility</p:attrName>
                                        </p:attrNameLst>
                                      </p:cBhvr>
                                      <p:to>
                                        <p:strVal val="hidden"/>
                                      </p:to>
                                    </p:set>
                                  </p:childTnLst>
                                </p:cTn>
                              </p:par>
                              <p:par>
                                <p:cTn id="351" presetID="1" presetClass="exit" presetSubtype="0" fill="hold" nodeType="withEffect">
                                  <p:stCondLst>
                                    <p:cond delay="0"/>
                                  </p:stCondLst>
                                  <p:childTnLst>
                                    <p:set>
                                      <p:cBhvr>
                                        <p:cTn id="352" dur="1" fill="hold">
                                          <p:stCondLst>
                                            <p:cond delay="0"/>
                                          </p:stCondLst>
                                        </p:cTn>
                                        <p:tgtEl>
                                          <p:spTgt spid="92405"/>
                                        </p:tgtEl>
                                        <p:attrNameLst>
                                          <p:attrName>style.visibility</p:attrName>
                                        </p:attrNameLst>
                                      </p:cBhvr>
                                      <p:to>
                                        <p:strVal val="hidden"/>
                                      </p:to>
                                    </p:set>
                                  </p:childTnLst>
                                </p:cTn>
                              </p:par>
                              <p:par>
                                <p:cTn id="353" presetID="1" presetClass="entr" presetSubtype="0" fill="hold" grpId="0" nodeType="withEffect">
                                  <p:stCondLst>
                                    <p:cond delay="0"/>
                                  </p:stCondLst>
                                  <p:childTnLst>
                                    <p:set>
                                      <p:cBhvr>
                                        <p:cTn id="354" dur="1" fill="hold">
                                          <p:stCondLst>
                                            <p:cond delay="499"/>
                                          </p:stCondLst>
                                        </p:cTn>
                                        <p:tgtEl>
                                          <p:spTgt spid="92439"/>
                                        </p:tgtEl>
                                        <p:attrNameLst>
                                          <p:attrName>style.visibility</p:attrName>
                                        </p:attrNameLst>
                                      </p:cBhvr>
                                      <p:to>
                                        <p:strVal val="visible"/>
                                      </p:to>
                                    </p:set>
                                  </p:childTnLst>
                                </p:cTn>
                              </p:par>
                              <p:par>
                                <p:cTn id="355" presetID="1" presetClass="entr" presetSubtype="0" fill="hold" nodeType="withEffect">
                                  <p:stCondLst>
                                    <p:cond delay="0"/>
                                  </p:stCondLst>
                                  <p:childTnLst>
                                    <p:set>
                                      <p:cBhvr>
                                        <p:cTn id="356" dur="1" fill="hold">
                                          <p:stCondLst>
                                            <p:cond delay="499"/>
                                          </p:stCondLst>
                                        </p:cTn>
                                        <p:tgtEl>
                                          <p:spTgt spid="92440"/>
                                        </p:tgtEl>
                                        <p:attrNameLst>
                                          <p:attrName>style.visibility</p:attrName>
                                        </p:attrNameLst>
                                      </p:cBhvr>
                                      <p:to>
                                        <p:strVal val="visible"/>
                                      </p:to>
                                    </p:set>
                                  </p:childTnLst>
                                </p:cTn>
                              </p:par>
                            </p:childTnLst>
                          </p:cTn>
                        </p:par>
                        <p:par>
                          <p:cTn id="357" fill="hold">
                            <p:stCondLst>
                              <p:cond delay="500"/>
                            </p:stCondLst>
                            <p:childTnLst>
                              <p:par>
                                <p:cTn id="358" presetID="1" presetClass="entr" presetSubtype="0" fill="hold" grpId="0" nodeType="afterEffect">
                                  <p:stCondLst>
                                    <p:cond delay="0"/>
                                  </p:stCondLst>
                                  <p:childTnLst>
                                    <p:set>
                                      <p:cBhvr>
                                        <p:cTn id="359" dur="1" fill="hold">
                                          <p:stCondLst>
                                            <p:cond delay="499"/>
                                          </p:stCondLst>
                                        </p:cTn>
                                        <p:tgtEl>
                                          <p:spTgt spid="92435"/>
                                        </p:tgtEl>
                                        <p:attrNameLst>
                                          <p:attrName>style.visibility</p:attrName>
                                        </p:attrNameLst>
                                      </p:cBhvr>
                                      <p:to>
                                        <p:strVal val="visible"/>
                                      </p:to>
                                    </p:set>
                                  </p:childTnLst>
                                  <p:subTnLst>
                                    <p:set>
                                      <p:cBhvr override="childStyle">
                                        <p:cTn dur="1" fill="hold" display="0" masterRel="nextClick" afterEffect="1"/>
                                        <p:tgtEl>
                                          <p:spTgt spid="92435"/>
                                        </p:tgtEl>
                                        <p:attrNameLst>
                                          <p:attrName>style.visibility</p:attrName>
                                        </p:attrNameLst>
                                      </p:cBhvr>
                                      <p:to>
                                        <p:strVal val="hidden"/>
                                      </p:to>
                                    </p:set>
                                  </p:subTnLst>
                                </p:cTn>
                              </p:par>
                            </p:childTnLst>
                          </p:cTn>
                        </p:par>
                      </p:childTnLst>
                    </p:cTn>
                  </p:par>
                  <p:par>
                    <p:cTn id="360" fill="hold">
                      <p:stCondLst>
                        <p:cond delay="indefinite"/>
                      </p:stCondLst>
                      <p:childTnLst>
                        <p:par>
                          <p:cTn id="361" fill="hold">
                            <p:stCondLst>
                              <p:cond delay="0"/>
                            </p:stCondLst>
                            <p:childTnLst>
                              <p:par>
                                <p:cTn id="362" presetID="1" presetClass="entr" presetSubtype="0" fill="hold" grpId="0" nodeType="clickEffect">
                                  <p:stCondLst>
                                    <p:cond delay="0"/>
                                  </p:stCondLst>
                                  <p:childTnLst>
                                    <p:set>
                                      <p:cBhvr>
                                        <p:cTn id="363" dur="1" fill="hold">
                                          <p:stCondLst>
                                            <p:cond delay="0"/>
                                          </p:stCondLst>
                                        </p:cTn>
                                        <p:tgtEl>
                                          <p:spTgt spid="92438"/>
                                        </p:tgtEl>
                                        <p:attrNameLst>
                                          <p:attrName>style.visibility</p:attrName>
                                        </p:attrNameLst>
                                      </p:cBhvr>
                                      <p:to>
                                        <p:strVal val="visible"/>
                                      </p:to>
                                    </p:set>
                                  </p:childTnLst>
                                </p:cTn>
                              </p:par>
                            </p:childTnLst>
                          </p:cTn>
                        </p:par>
                        <p:par>
                          <p:cTn id="364" fill="hold">
                            <p:stCondLst>
                              <p:cond delay="0"/>
                            </p:stCondLst>
                            <p:childTnLst>
                              <p:par>
                                <p:cTn id="365" presetID="1" presetClass="entr" presetSubtype="0" fill="hold" grpId="0" nodeType="afterEffect">
                                  <p:stCondLst>
                                    <p:cond delay="0"/>
                                  </p:stCondLst>
                                  <p:childTnLst>
                                    <p:set>
                                      <p:cBhvr>
                                        <p:cTn id="366" dur="1" fill="hold">
                                          <p:stCondLst>
                                            <p:cond delay="499"/>
                                          </p:stCondLst>
                                        </p:cTn>
                                        <p:tgtEl>
                                          <p:spTgt spid="92436"/>
                                        </p:tgtEl>
                                        <p:attrNameLst>
                                          <p:attrName>style.visibility</p:attrName>
                                        </p:attrNameLst>
                                      </p:cBhvr>
                                      <p:to>
                                        <p:strVal val="visible"/>
                                      </p:to>
                                    </p:set>
                                  </p:childTnLst>
                                  <p:subTnLst>
                                    <p:set>
                                      <p:cBhvr override="childStyle">
                                        <p:cTn dur="1" fill="hold" display="0" masterRel="nextClick" afterEffect="1"/>
                                        <p:tgtEl>
                                          <p:spTgt spid="92436"/>
                                        </p:tgtEl>
                                        <p:attrNameLst>
                                          <p:attrName>style.visibility</p:attrName>
                                        </p:attrNameLst>
                                      </p:cBhvr>
                                      <p:to>
                                        <p:strVal val="hidden"/>
                                      </p:to>
                                    </p:set>
                                  </p:subTnLst>
                                </p:cTn>
                              </p:par>
                            </p:childTnLst>
                          </p:cTn>
                        </p:par>
                      </p:childTnLst>
                    </p:cTn>
                  </p:par>
                  <p:par>
                    <p:cTn id="367" fill="hold">
                      <p:stCondLst>
                        <p:cond delay="indefinite"/>
                      </p:stCondLst>
                      <p:childTnLst>
                        <p:par>
                          <p:cTn id="368" fill="hold">
                            <p:stCondLst>
                              <p:cond delay="0"/>
                            </p:stCondLst>
                            <p:childTnLst>
                              <p:par>
                                <p:cTn id="369" presetID="1" presetClass="entr" presetSubtype="0" fill="hold" nodeType="clickEffect">
                                  <p:stCondLst>
                                    <p:cond delay="0"/>
                                  </p:stCondLst>
                                  <p:childTnLst>
                                    <p:set>
                                      <p:cBhvr>
                                        <p:cTn id="370" dur="1" fill="hold">
                                          <p:stCondLst>
                                            <p:cond delay="0"/>
                                          </p:stCondLst>
                                        </p:cTn>
                                        <p:tgtEl>
                                          <p:spTgt spid="18"/>
                                        </p:tgtEl>
                                        <p:attrNameLst>
                                          <p:attrName>style.visibility</p:attrName>
                                        </p:attrNameLst>
                                      </p:cBhvr>
                                      <p:to>
                                        <p:strVal val="visible"/>
                                      </p:to>
                                    </p:set>
                                  </p:childTnLst>
                                </p:cTn>
                              </p:par>
                            </p:childTnLst>
                          </p:cTn>
                        </p:par>
                        <p:par>
                          <p:cTn id="371" fill="hold">
                            <p:stCondLst>
                              <p:cond delay="0"/>
                            </p:stCondLst>
                            <p:childTnLst>
                              <p:par>
                                <p:cTn id="372" presetID="1" presetClass="entr" presetSubtype="0" fill="hold" grpId="0" nodeType="afterEffect">
                                  <p:stCondLst>
                                    <p:cond delay="0"/>
                                  </p:stCondLst>
                                  <p:childTnLst>
                                    <p:set>
                                      <p:cBhvr>
                                        <p:cTn id="373" dur="1" fill="hold">
                                          <p:stCondLst>
                                            <p:cond delay="499"/>
                                          </p:stCondLst>
                                        </p:cTn>
                                        <p:tgtEl>
                                          <p:spTgt spid="92437"/>
                                        </p:tgtEl>
                                        <p:attrNameLst>
                                          <p:attrName>style.visibility</p:attrName>
                                        </p:attrNameLst>
                                      </p:cBhvr>
                                      <p:to>
                                        <p:strVal val="visible"/>
                                      </p:to>
                                    </p:set>
                                  </p:childTnLst>
                                  <p:subTnLst>
                                    <p:set>
                                      <p:cBhvr override="childStyle">
                                        <p:cTn dur="1" fill="hold" display="0" masterRel="nextClick" afterEffect="1"/>
                                        <p:tgtEl>
                                          <p:spTgt spid="92437"/>
                                        </p:tgtEl>
                                        <p:attrNameLst>
                                          <p:attrName>style.visibility</p:attrName>
                                        </p:attrNameLst>
                                      </p:cBhvr>
                                      <p:to>
                                        <p:strVal val="hidden"/>
                                      </p:to>
                                    </p:set>
                                  </p:subTnLst>
                                </p:cTn>
                              </p:par>
                            </p:childTnLst>
                          </p:cTn>
                        </p:par>
                      </p:childTnLst>
                    </p:cTn>
                  </p:par>
                  <p:par>
                    <p:cTn id="374" fill="hold">
                      <p:stCondLst>
                        <p:cond delay="indefinite"/>
                      </p:stCondLst>
                      <p:childTnLst>
                        <p:par>
                          <p:cTn id="375" fill="hold">
                            <p:stCondLst>
                              <p:cond delay="0"/>
                            </p:stCondLst>
                            <p:childTnLst>
                              <p:par>
                                <p:cTn id="376" presetID="1" presetClass="entr" presetSubtype="0" fill="hold" nodeType="clickEffect">
                                  <p:stCondLst>
                                    <p:cond delay="0"/>
                                  </p:stCondLst>
                                  <p:childTnLst>
                                    <p:set>
                                      <p:cBhvr>
                                        <p:cTn id="377" dur="1" fill="hold">
                                          <p:stCondLst>
                                            <p:cond delay="499"/>
                                          </p:stCondLst>
                                        </p:cTn>
                                        <p:tgtEl>
                                          <p:spTgt spid="92188"/>
                                        </p:tgtEl>
                                        <p:attrNameLst>
                                          <p:attrName>style.visibility</p:attrName>
                                        </p:attrNameLst>
                                      </p:cBhvr>
                                      <p:to>
                                        <p:strVal val="visible"/>
                                      </p:to>
                                    </p:set>
                                  </p:childTnLst>
                                </p:cTn>
                              </p:par>
                              <p:par>
                                <p:cTn id="378" presetID="1" presetClass="exit" presetSubtype="0" fill="hold" grpId="1" nodeType="withEffect">
                                  <p:stCondLst>
                                    <p:cond delay="0"/>
                                  </p:stCondLst>
                                  <p:childTnLst>
                                    <p:set>
                                      <p:cBhvr>
                                        <p:cTn id="379" dur="1" fill="hold">
                                          <p:stCondLst>
                                            <p:cond delay="0"/>
                                          </p:stCondLst>
                                        </p:cTn>
                                        <p:tgtEl>
                                          <p:spTgt spid="92438"/>
                                        </p:tgtEl>
                                        <p:attrNameLst>
                                          <p:attrName>style.visibility</p:attrName>
                                        </p:attrNameLst>
                                      </p:cBhvr>
                                      <p:to>
                                        <p:strVal val="hidden"/>
                                      </p:to>
                                    </p:set>
                                  </p:childTnLst>
                                </p:cTn>
                              </p:par>
                            </p:childTnLst>
                          </p:cTn>
                        </p:par>
                        <p:par>
                          <p:cTn id="380" fill="hold">
                            <p:stCondLst>
                              <p:cond delay="500"/>
                            </p:stCondLst>
                            <p:childTnLst>
                              <p:par>
                                <p:cTn id="381" presetID="53" presetClass="exit" presetSubtype="0" fill="hold" nodeType="afterEffect">
                                  <p:stCondLst>
                                    <p:cond delay="0"/>
                                  </p:stCondLst>
                                  <p:childTnLst>
                                    <p:anim calcmode="lin" valueType="num">
                                      <p:cBhvr>
                                        <p:cTn id="382" dur="500"/>
                                        <p:tgtEl>
                                          <p:spTgt spid="92305"/>
                                        </p:tgtEl>
                                        <p:attrNameLst>
                                          <p:attrName>ppt_w</p:attrName>
                                        </p:attrNameLst>
                                      </p:cBhvr>
                                      <p:tavLst>
                                        <p:tav tm="0">
                                          <p:val>
                                            <p:strVal val="ppt_w"/>
                                          </p:val>
                                        </p:tav>
                                        <p:tav tm="100000">
                                          <p:val>
                                            <p:fltVal val="0"/>
                                          </p:val>
                                        </p:tav>
                                      </p:tavLst>
                                    </p:anim>
                                    <p:anim calcmode="lin" valueType="num">
                                      <p:cBhvr>
                                        <p:cTn id="383" dur="500"/>
                                        <p:tgtEl>
                                          <p:spTgt spid="92305"/>
                                        </p:tgtEl>
                                        <p:attrNameLst>
                                          <p:attrName>ppt_h</p:attrName>
                                        </p:attrNameLst>
                                      </p:cBhvr>
                                      <p:tavLst>
                                        <p:tav tm="0">
                                          <p:val>
                                            <p:strVal val="ppt_h"/>
                                          </p:val>
                                        </p:tav>
                                        <p:tav tm="100000">
                                          <p:val>
                                            <p:fltVal val="0"/>
                                          </p:val>
                                        </p:tav>
                                      </p:tavLst>
                                    </p:anim>
                                    <p:animEffect transition="out" filter="fade">
                                      <p:cBhvr>
                                        <p:cTn id="384" dur="500"/>
                                        <p:tgtEl>
                                          <p:spTgt spid="92305"/>
                                        </p:tgtEl>
                                      </p:cBhvr>
                                    </p:animEffect>
                                    <p:set>
                                      <p:cBhvr>
                                        <p:cTn id="385" dur="1" fill="hold">
                                          <p:stCondLst>
                                            <p:cond delay="499"/>
                                          </p:stCondLst>
                                        </p:cTn>
                                        <p:tgtEl>
                                          <p:spTgt spid="92305"/>
                                        </p:tgtEl>
                                        <p:attrNameLst>
                                          <p:attrName>style.visibility</p:attrName>
                                        </p:attrNameLst>
                                      </p:cBhvr>
                                      <p:to>
                                        <p:strVal val="hidden"/>
                                      </p:to>
                                    </p:set>
                                  </p:childTnLst>
                                </p:cTn>
                              </p:par>
                              <p:par>
                                <p:cTn id="386" presetID="1" presetClass="exit" presetSubtype="0" fill="hold" grpId="1" nodeType="withEffect">
                                  <p:stCondLst>
                                    <p:cond delay="0"/>
                                  </p:stCondLst>
                                  <p:childTnLst>
                                    <p:set>
                                      <p:cBhvr>
                                        <p:cTn id="387" dur="1" fill="hold">
                                          <p:stCondLst>
                                            <p:cond delay="499"/>
                                          </p:stCondLst>
                                        </p:cTn>
                                        <p:tgtEl>
                                          <p:spTgt spid="92439"/>
                                        </p:tgtEl>
                                        <p:attrNameLst>
                                          <p:attrName>style.visibility</p:attrName>
                                        </p:attrNameLst>
                                      </p:cBhvr>
                                      <p:to>
                                        <p:strVal val="hidden"/>
                                      </p:to>
                                    </p:set>
                                  </p:childTnLst>
                                </p:cTn>
                              </p:par>
                              <p:par>
                                <p:cTn id="388" presetID="1" presetClass="exit" presetSubtype="0" fill="hold" nodeType="withEffect">
                                  <p:stCondLst>
                                    <p:cond delay="0"/>
                                  </p:stCondLst>
                                  <p:childTnLst>
                                    <p:set>
                                      <p:cBhvr>
                                        <p:cTn id="389" dur="1" fill="hold">
                                          <p:stCondLst>
                                            <p:cond delay="499"/>
                                          </p:stCondLst>
                                        </p:cTn>
                                        <p:tgtEl>
                                          <p:spTgt spid="92440"/>
                                        </p:tgtEl>
                                        <p:attrNameLst>
                                          <p:attrName>style.visibility</p:attrName>
                                        </p:attrNameLst>
                                      </p:cBhvr>
                                      <p:to>
                                        <p:strVal val="hidden"/>
                                      </p:to>
                                    </p:set>
                                  </p:childTnLst>
                                </p:cTn>
                              </p:par>
                              <p:par>
                                <p:cTn id="390" presetID="1" presetClass="entr" presetSubtype="0" fill="hold" grpId="2" nodeType="withEffect">
                                  <p:stCondLst>
                                    <p:cond delay="0"/>
                                  </p:stCondLst>
                                  <p:childTnLst>
                                    <p:set>
                                      <p:cBhvr>
                                        <p:cTn id="391" dur="1" fill="hold">
                                          <p:stCondLst>
                                            <p:cond delay="0"/>
                                          </p:stCondLst>
                                        </p:cTn>
                                        <p:tgtEl>
                                          <p:spTgt spid="92404"/>
                                        </p:tgtEl>
                                        <p:attrNameLst>
                                          <p:attrName>style.visibility</p:attrName>
                                        </p:attrNameLst>
                                      </p:cBhvr>
                                      <p:to>
                                        <p:strVal val="visible"/>
                                      </p:to>
                                    </p:set>
                                  </p:childTnLst>
                                </p:cTn>
                              </p:par>
                              <p:par>
                                <p:cTn id="392" presetID="1" presetClass="entr" presetSubtype="0" fill="hold" nodeType="withEffect">
                                  <p:stCondLst>
                                    <p:cond delay="0"/>
                                  </p:stCondLst>
                                  <p:childTnLst>
                                    <p:set>
                                      <p:cBhvr>
                                        <p:cTn id="393" dur="1" fill="hold">
                                          <p:stCondLst>
                                            <p:cond delay="0"/>
                                          </p:stCondLst>
                                        </p:cTn>
                                        <p:tgtEl>
                                          <p:spTgt spid="92405"/>
                                        </p:tgtEl>
                                        <p:attrNameLst>
                                          <p:attrName>style.visibility</p:attrName>
                                        </p:attrNameLst>
                                      </p:cBhvr>
                                      <p:to>
                                        <p:strVal val="visible"/>
                                      </p:to>
                                    </p:set>
                                  </p:childTnLst>
                                </p:cTn>
                              </p:par>
                            </p:childTnLst>
                          </p:cTn>
                        </p:par>
                        <p:par>
                          <p:cTn id="394" fill="hold">
                            <p:stCondLst>
                              <p:cond delay="1000"/>
                            </p:stCondLst>
                            <p:childTnLst>
                              <p:par>
                                <p:cTn id="395" presetID="1" presetClass="entr" presetSubtype="0" fill="hold" nodeType="afterEffect">
                                  <p:stCondLst>
                                    <p:cond delay="0"/>
                                  </p:stCondLst>
                                  <p:childTnLst>
                                    <p:set>
                                      <p:cBhvr>
                                        <p:cTn id="396" dur="1" fill="hold">
                                          <p:stCondLst>
                                            <p:cond delay="0"/>
                                          </p:stCondLst>
                                        </p:cTn>
                                        <p:tgtEl>
                                          <p:spTgt spid="92290"/>
                                        </p:tgtEl>
                                        <p:attrNameLst>
                                          <p:attrName>style.visibility</p:attrName>
                                        </p:attrNameLst>
                                      </p:cBhvr>
                                      <p:to>
                                        <p:strVal val="visible"/>
                                      </p:to>
                                    </p:set>
                                  </p:childTnLst>
                                </p:cTn>
                              </p:par>
                            </p:childTnLst>
                          </p:cTn>
                        </p:par>
                      </p:childTnLst>
                    </p:cTn>
                  </p:par>
                  <p:par>
                    <p:cTn id="397" fill="hold">
                      <p:stCondLst>
                        <p:cond delay="indefinite"/>
                      </p:stCondLst>
                      <p:childTnLst>
                        <p:par>
                          <p:cTn id="398" fill="hold">
                            <p:stCondLst>
                              <p:cond delay="0"/>
                            </p:stCondLst>
                            <p:childTnLst>
                              <p:par>
                                <p:cTn id="399" presetID="1" presetClass="entr" presetSubtype="0" fill="hold" nodeType="clickEffect">
                                  <p:stCondLst>
                                    <p:cond delay="0"/>
                                  </p:stCondLst>
                                  <p:childTnLst>
                                    <p:set>
                                      <p:cBhvr>
                                        <p:cTn id="400" dur="1" fill="hold">
                                          <p:stCondLst>
                                            <p:cond delay="499"/>
                                          </p:stCondLst>
                                        </p:cTn>
                                        <p:tgtEl>
                                          <p:spTgt spid="20"/>
                                        </p:tgtEl>
                                        <p:attrNameLst>
                                          <p:attrName>style.visibility</p:attrName>
                                        </p:attrNameLst>
                                      </p:cBhvr>
                                      <p:to>
                                        <p:strVal val="visible"/>
                                      </p:to>
                                    </p:set>
                                  </p:childTnLst>
                                </p:cTn>
                              </p:par>
                              <p:par>
                                <p:cTn id="401" presetID="1" presetClass="entr" presetSubtype="0" fill="hold" nodeType="withEffect">
                                  <p:stCondLst>
                                    <p:cond delay="0"/>
                                  </p:stCondLst>
                                  <p:childTnLst>
                                    <p:set>
                                      <p:cBhvr>
                                        <p:cTn id="402" dur="1" fill="hold">
                                          <p:stCondLst>
                                            <p:cond delay="499"/>
                                          </p:stCondLst>
                                        </p:cTn>
                                        <p:tgtEl>
                                          <p:spTgt spid="92177"/>
                                        </p:tgtEl>
                                        <p:attrNameLst>
                                          <p:attrName>style.visibility</p:attrName>
                                        </p:attrNameLst>
                                      </p:cBhvr>
                                      <p:to>
                                        <p:strVal val="visible"/>
                                      </p:to>
                                    </p:set>
                                  </p:childTnLst>
                                </p:cTn>
                              </p:par>
                              <p:par>
                                <p:cTn id="403" presetID="1" presetClass="entr" presetSubtype="0" fill="hold" nodeType="withEffect">
                                  <p:stCondLst>
                                    <p:cond delay="0"/>
                                  </p:stCondLst>
                                  <p:childTnLst>
                                    <p:set>
                                      <p:cBhvr>
                                        <p:cTn id="404" dur="1" fill="hold">
                                          <p:stCondLst>
                                            <p:cond delay="0"/>
                                          </p:stCondLst>
                                        </p:cTn>
                                        <p:tgtEl>
                                          <p:spTgt spid="92293"/>
                                        </p:tgtEl>
                                        <p:attrNameLst>
                                          <p:attrName>style.visibility</p:attrName>
                                        </p:attrNameLst>
                                      </p:cBhvr>
                                      <p:to>
                                        <p:strVal val="visible"/>
                                      </p:to>
                                    </p:set>
                                  </p:childTnLst>
                                </p:cTn>
                              </p:par>
                            </p:childTnLst>
                          </p:cTn>
                        </p:par>
                      </p:childTnLst>
                    </p:cTn>
                  </p:par>
                  <p:par>
                    <p:cTn id="405" fill="hold">
                      <p:stCondLst>
                        <p:cond delay="indefinite"/>
                      </p:stCondLst>
                      <p:childTnLst>
                        <p:par>
                          <p:cTn id="406" fill="hold">
                            <p:stCondLst>
                              <p:cond delay="0"/>
                            </p:stCondLst>
                            <p:childTnLst>
                              <p:par>
                                <p:cTn id="407" presetID="1" presetClass="entr" presetSubtype="0" fill="hold" nodeType="clickEffect">
                                  <p:stCondLst>
                                    <p:cond delay="0"/>
                                  </p:stCondLst>
                                  <p:childTnLst>
                                    <p:set>
                                      <p:cBhvr>
                                        <p:cTn id="408" dur="1" fill="hold">
                                          <p:stCondLst>
                                            <p:cond delay="499"/>
                                          </p:stCondLst>
                                        </p:cTn>
                                        <p:tgtEl>
                                          <p:spTgt spid="22"/>
                                        </p:tgtEl>
                                        <p:attrNameLst>
                                          <p:attrName>style.visibility</p:attrName>
                                        </p:attrNameLst>
                                      </p:cBhvr>
                                      <p:to>
                                        <p:strVal val="visible"/>
                                      </p:to>
                                    </p:set>
                                  </p:childTnLst>
                                </p:cTn>
                              </p:par>
                              <p:par>
                                <p:cTn id="409" presetID="1" presetClass="entr" presetSubtype="0" fill="hold" nodeType="withEffect">
                                  <p:stCondLst>
                                    <p:cond delay="0"/>
                                  </p:stCondLst>
                                  <p:childTnLst>
                                    <p:set>
                                      <p:cBhvr>
                                        <p:cTn id="410" dur="1" fill="hold">
                                          <p:stCondLst>
                                            <p:cond delay="499"/>
                                          </p:stCondLst>
                                        </p:cTn>
                                        <p:tgtEl>
                                          <p:spTgt spid="92160"/>
                                        </p:tgtEl>
                                        <p:attrNameLst>
                                          <p:attrName>style.visibility</p:attrName>
                                        </p:attrNameLst>
                                      </p:cBhvr>
                                      <p:to>
                                        <p:strVal val="visible"/>
                                      </p:to>
                                    </p:set>
                                  </p:childTnLst>
                                </p:cTn>
                              </p:par>
                              <p:par>
                                <p:cTn id="411" presetID="1" presetClass="entr" presetSubtype="0" fill="hold" nodeType="withEffect">
                                  <p:stCondLst>
                                    <p:cond delay="0"/>
                                  </p:stCondLst>
                                  <p:childTnLst>
                                    <p:set>
                                      <p:cBhvr>
                                        <p:cTn id="412" dur="1" fill="hold">
                                          <p:stCondLst>
                                            <p:cond delay="0"/>
                                          </p:stCondLst>
                                        </p:cTn>
                                        <p:tgtEl>
                                          <p:spTgt spid="92296"/>
                                        </p:tgtEl>
                                        <p:attrNameLst>
                                          <p:attrName>style.visibility</p:attrName>
                                        </p:attrNameLst>
                                      </p:cBhvr>
                                      <p:to>
                                        <p:strVal val="visible"/>
                                      </p:to>
                                    </p:set>
                                  </p:childTnLst>
                                </p:cTn>
                              </p:par>
                            </p:childTnLst>
                          </p:cTn>
                        </p:par>
                      </p:childTnLst>
                    </p:cTn>
                  </p:par>
                  <p:par>
                    <p:cTn id="413" fill="hold">
                      <p:stCondLst>
                        <p:cond delay="indefinite"/>
                      </p:stCondLst>
                      <p:childTnLst>
                        <p:par>
                          <p:cTn id="414" fill="hold">
                            <p:stCondLst>
                              <p:cond delay="0"/>
                            </p:stCondLst>
                            <p:childTnLst>
                              <p:par>
                                <p:cTn id="415" presetID="1" presetClass="entr" presetSubtype="0" fill="hold" nodeType="clickEffect">
                                  <p:stCondLst>
                                    <p:cond delay="0"/>
                                  </p:stCondLst>
                                  <p:childTnLst>
                                    <p:set>
                                      <p:cBhvr>
                                        <p:cTn id="416" dur="1" fill="hold">
                                          <p:stCondLst>
                                            <p:cond delay="499"/>
                                          </p:stCondLst>
                                        </p:cTn>
                                        <p:tgtEl>
                                          <p:spTgt spid="24"/>
                                        </p:tgtEl>
                                        <p:attrNameLst>
                                          <p:attrName>style.visibility</p:attrName>
                                        </p:attrNameLst>
                                      </p:cBhvr>
                                      <p:to>
                                        <p:strVal val="visible"/>
                                      </p:to>
                                    </p:set>
                                  </p:childTnLst>
                                </p:cTn>
                              </p:par>
                              <p:par>
                                <p:cTn id="417" presetID="1" presetClass="entr" presetSubtype="0" fill="hold" nodeType="withEffect">
                                  <p:stCondLst>
                                    <p:cond delay="0"/>
                                  </p:stCondLst>
                                  <p:childTnLst>
                                    <p:set>
                                      <p:cBhvr>
                                        <p:cTn id="418" dur="1" fill="hold">
                                          <p:stCondLst>
                                            <p:cond delay="499"/>
                                          </p:stCondLst>
                                        </p:cTn>
                                        <p:tgtEl>
                                          <p:spTgt spid="30"/>
                                        </p:tgtEl>
                                        <p:attrNameLst>
                                          <p:attrName>style.visibility</p:attrName>
                                        </p:attrNameLst>
                                      </p:cBhvr>
                                      <p:to>
                                        <p:strVal val="visible"/>
                                      </p:to>
                                    </p:set>
                                  </p:childTnLst>
                                </p:cTn>
                              </p:par>
                              <p:par>
                                <p:cTn id="419" presetID="1" presetClass="entr" presetSubtype="0" fill="hold" nodeType="withEffect">
                                  <p:stCondLst>
                                    <p:cond delay="0"/>
                                  </p:stCondLst>
                                  <p:childTnLst>
                                    <p:set>
                                      <p:cBhvr>
                                        <p:cTn id="420" dur="1" fill="hold">
                                          <p:stCondLst>
                                            <p:cond delay="0"/>
                                          </p:stCondLst>
                                        </p:cTn>
                                        <p:tgtEl>
                                          <p:spTgt spid="92299"/>
                                        </p:tgtEl>
                                        <p:attrNameLst>
                                          <p:attrName>style.visibility</p:attrName>
                                        </p:attrNameLst>
                                      </p:cBhvr>
                                      <p:to>
                                        <p:strVal val="visible"/>
                                      </p:to>
                                    </p:set>
                                  </p:childTnLst>
                                </p:cTn>
                              </p:par>
                            </p:childTnLst>
                          </p:cTn>
                        </p:par>
                      </p:childTnLst>
                    </p:cTn>
                  </p:par>
                  <p:par>
                    <p:cTn id="421" fill="hold">
                      <p:stCondLst>
                        <p:cond delay="indefinite"/>
                      </p:stCondLst>
                      <p:childTnLst>
                        <p:par>
                          <p:cTn id="422" fill="hold">
                            <p:stCondLst>
                              <p:cond delay="0"/>
                            </p:stCondLst>
                            <p:childTnLst>
                              <p:par>
                                <p:cTn id="423" presetID="1" presetClass="entr" presetSubtype="0" fill="hold" nodeType="clickEffect">
                                  <p:stCondLst>
                                    <p:cond delay="0"/>
                                  </p:stCondLst>
                                  <p:childTnLst>
                                    <p:set>
                                      <p:cBhvr>
                                        <p:cTn id="424" dur="1" fill="hold">
                                          <p:stCondLst>
                                            <p:cond delay="499"/>
                                          </p:stCondLst>
                                        </p:cTn>
                                        <p:tgtEl>
                                          <p:spTgt spid="26"/>
                                        </p:tgtEl>
                                        <p:attrNameLst>
                                          <p:attrName>style.visibility</p:attrName>
                                        </p:attrNameLst>
                                      </p:cBhvr>
                                      <p:to>
                                        <p:strVal val="visible"/>
                                      </p:to>
                                    </p:set>
                                  </p:childTnLst>
                                </p:cTn>
                              </p:par>
                              <p:par>
                                <p:cTn id="425" presetID="1" presetClass="entr" presetSubtype="0" fill="hold" nodeType="withEffect">
                                  <p:stCondLst>
                                    <p:cond delay="0"/>
                                  </p:stCondLst>
                                  <p:childTnLst>
                                    <p:set>
                                      <p:cBhvr>
                                        <p:cTn id="426" dur="1" fill="hold">
                                          <p:stCondLst>
                                            <p:cond delay="499"/>
                                          </p:stCondLst>
                                        </p:cTn>
                                        <p:tgtEl>
                                          <p:spTgt spid="28"/>
                                        </p:tgtEl>
                                        <p:attrNameLst>
                                          <p:attrName>style.visibility</p:attrName>
                                        </p:attrNameLst>
                                      </p:cBhvr>
                                      <p:to>
                                        <p:strVal val="visible"/>
                                      </p:to>
                                    </p:set>
                                  </p:childTnLst>
                                </p:cTn>
                              </p:par>
                              <p:par>
                                <p:cTn id="427" presetID="1" presetClass="entr" presetSubtype="0" fill="hold" nodeType="withEffect">
                                  <p:stCondLst>
                                    <p:cond delay="0"/>
                                  </p:stCondLst>
                                  <p:childTnLst>
                                    <p:set>
                                      <p:cBhvr>
                                        <p:cTn id="428" dur="1" fill="hold">
                                          <p:stCondLst>
                                            <p:cond delay="0"/>
                                          </p:stCondLst>
                                        </p:cTn>
                                        <p:tgtEl>
                                          <p:spTgt spid="92302"/>
                                        </p:tgtEl>
                                        <p:attrNameLst>
                                          <p:attrName>style.visibility</p:attrName>
                                        </p:attrNameLst>
                                      </p:cBhvr>
                                      <p:to>
                                        <p:strVal val="visible"/>
                                      </p:to>
                                    </p:set>
                                  </p:childTnLst>
                                </p:cTn>
                              </p:par>
                            </p:childTnLst>
                          </p:cTn>
                        </p:par>
                      </p:childTnLst>
                    </p:cTn>
                  </p:par>
                  <p:par>
                    <p:cTn id="429" fill="hold">
                      <p:stCondLst>
                        <p:cond delay="indefinite"/>
                      </p:stCondLst>
                      <p:childTnLst>
                        <p:par>
                          <p:cTn id="430" fill="hold">
                            <p:stCondLst>
                              <p:cond delay="0"/>
                            </p:stCondLst>
                            <p:childTnLst>
                              <p:par>
                                <p:cTn id="431" presetID="1" presetClass="exit" presetSubtype="0" fill="hold" nodeType="clickEffect">
                                  <p:stCondLst>
                                    <p:cond delay="0"/>
                                  </p:stCondLst>
                                  <p:childTnLst>
                                    <p:set>
                                      <p:cBhvr>
                                        <p:cTn id="432" dur="1" fill="hold">
                                          <p:stCondLst>
                                            <p:cond delay="0"/>
                                          </p:stCondLst>
                                        </p:cTn>
                                        <p:tgtEl>
                                          <p:spTgt spid="92287"/>
                                        </p:tgtEl>
                                        <p:attrNameLst>
                                          <p:attrName>style.visibility</p:attrName>
                                        </p:attrNameLst>
                                      </p:cBhvr>
                                      <p:to>
                                        <p:strVal val="hidden"/>
                                      </p:to>
                                    </p:set>
                                  </p:childTnLst>
                                </p:cTn>
                              </p:par>
                            </p:childTnLst>
                          </p:cTn>
                        </p:par>
                        <p:par>
                          <p:cTn id="433" fill="hold">
                            <p:stCondLst>
                              <p:cond delay="0"/>
                            </p:stCondLst>
                            <p:childTnLst>
                              <p:par>
                                <p:cTn id="434" presetID="1" presetClass="exit" presetSubtype="0" fill="hold" grpId="1" nodeType="afterEffect">
                                  <p:stCondLst>
                                    <p:cond delay="0"/>
                                  </p:stCondLst>
                                  <p:childTnLst>
                                    <p:set>
                                      <p:cBhvr>
                                        <p:cTn id="435" dur="1" fill="hold">
                                          <p:stCondLst>
                                            <p:cond delay="0"/>
                                          </p:stCondLst>
                                        </p:cTn>
                                        <p:tgtEl>
                                          <p:spTgt spid="92403"/>
                                        </p:tgtEl>
                                        <p:attrNameLst>
                                          <p:attrName>style.visibility</p:attrName>
                                        </p:attrNameLst>
                                      </p:cBhvr>
                                      <p:to>
                                        <p:strVal val="hidden"/>
                                      </p:to>
                                    </p:set>
                                  </p:childTnLst>
                                </p:cTn>
                              </p:par>
                              <p:par>
                                <p:cTn id="436" presetID="1" presetClass="exit" presetSubtype="0" fill="hold" nodeType="withEffect">
                                  <p:stCondLst>
                                    <p:cond delay="0"/>
                                  </p:stCondLst>
                                  <p:childTnLst>
                                    <p:set>
                                      <p:cBhvr>
                                        <p:cTn id="437" dur="1" fill="hold">
                                          <p:stCondLst>
                                            <p:cond delay="0"/>
                                          </p:stCondLst>
                                        </p:cTn>
                                        <p:tgtEl>
                                          <p:spTgt spid="92290"/>
                                        </p:tgtEl>
                                        <p:attrNameLst>
                                          <p:attrName>style.visibility</p:attrName>
                                        </p:attrNameLst>
                                      </p:cBhvr>
                                      <p:to>
                                        <p:strVal val="hidden"/>
                                      </p:to>
                                    </p:set>
                                  </p:childTnLst>
                                </p:cTn>
                              </p:par>
                            </p:childTnLst>
                          </p:cTn>
                        </p:par>
                        <p:par>
                          <p:cTn id="438" fill="hold">
                            <p:stCondLst>
                              <p:cond delay="0"/>
                            </p:stCondLst>
                            <p:childTnLst>
                              <p:par>
                                <p:cTn id="439" presetID="1" presetClass="exit" presetSubtype="0" fill="hold" nodeType="afterEffect">
                                  <p:stCondLst>
                                    <p:cond delay="0"/>
                                  </p:stCondLst>
                                  <p:childTnLst>
                                    <p:set>
                                      <p:cBhvr>
                                        <p:cTn id="440" dur="1" fill="hold">
                                          <p:stCondLst>
                                            <p:cond delay="0"/>
                                          </p:stCondLst>
                                        </p:cTn>
                                        <p:tgtEl>
                                          <p:spTgt spid="92293"/>
                                        </p:tgtEl>
                                        <p:attrNameLst>
                                          <p:attrName>style.visibility</p:attrName>
                                        </p:attrNameLst>
                                      </p:cBhvr>
                                      <p:to>
                                        <p:strVal val="hidden"/>
                                      </p:to>
                                    </p:set>
                                  </p:childTnLst>
                                </p:cTn>
                              </p:par>
                            </p:childTnLst>
                          </p:cTn>
                        </p:par>
                        <p:par>
                          <p:cTn id="441" fill="hold">
                            <p:stCondLst>
                              <p:cond delay="0"/>
                            </p:stCondLst>
                            <p:childTnLst>
                              <p:par>
                                <p:cTn id="442" presetID="1" presetClass="exit" presetSubtype="0" fill="hold" nodeType="afterEffect">
                                  <p:stCondLst>
                                    <p:cond delay="0"/>
                                  </p:stCondLst>
                                  <p:childTnLst>
                                    <p:set>
                                      <p:cBhvr>
                                        <p:cTn id="443" dur="1" fill="hold">
                                          <p:stCondLst>
                                            <p:cond delay="0"/>
                                          </p:stCondLst>
                                        </p:cTn>
                                        <p:tgtEl>
                                          <p:spTgt spid="92296"/>
                                        </p:tgtEl>
                                        <p:attrNameLst>
                                          <p:attrName>style.visibility</p:attrName>
                                        </p:attrNameLst>
                                      </p:cBhvr>
                                      <p:to>
                                        <p:strVal val="hidden"/>
                                      </p:to>
                                    </p:set>
                                  </p:childTnLst>
                                </p:cTn>
                              </p:par>
                            </p:childTnLst>
                          </p:cTn>
                        </p:par>
                        <p:par>
                          <p:cTn id="444" fill="hold">
                            <p:stCondLst>
                              <p:cond delay="0"/>
                            </p:stCondLst>
                            <p:childTnLst>
                              <p:par>
                                <p:cTn id="445" presetID="1" presetClass="exit" presetSubtype="0" fill="hold" nodeType="afterEffect">
                                  <p:stCondLst>
                                    <p:cond delay="0"/>
                                  </p:stCondLst>
                                  <p:childTnLst>
                                    <p:set>
                                      <p:cBhvr>
                                        <p:cTn id="446" dur="1" fill="hold">
                                          <p:stCondLst>
                                            <p:cond delay="0"/>
                                          </p:stCondLst>
                                        </p:cTn>
                                        <p:tgtEl>
                                          <p:spTgt spid="92299"/>
                                        </p:tgtEl>
                                        <p:attrNameLst>
                                          <p:attrName>style.visibility</p:attrName>
                                        </p:attrNameLst>
                                      </p:cBhvr>
                                      <p:to>
                                        <p:strVal val="hidden"/>
                                      </p:to>
                                    </p:set>
                                  </p:childTnLst>
                                </p:cTn>
                              </p:par>
                            </p:childTnLst>
                          </p:cTn>
                        </p:par>
                        <p:par>
                          <p:cTn id="447" fill="hold">
                            <p:stCondLst>
                              <p:cond delay="0"/>
                            </p:stCondLst>
                            <p:childTnLst>
                              <p:par>
                                <p:cTn id="448" presetID="1" presetClass="exit" presetSubtype="0" fill="hold" nodeType="afterEffect">
                                  <p:stCondLst>
                                    <p:cond delay="0"/>
                                  </p:stCondLst>
                                  <p:childTnLst>
                                    <p:set>
                                      <p:cBhvr>
                                        <p:cTn id="449" dur="1" fill="hold">
                                          <p:stCondLst>
                                            <p:cond delay="0"/>
                                          </p:stCondLst>
                                        </p:cTn>
                                        <p:tgtEl>
                                          <p:spTgt spid="92302"/>
                                        </p:tgtEl>
                                        <p:attrNameLst>
                                          <p:attrName>style.visibility</p:attrName>
                                        </p:attrNameLst>
                                      </p:cBhvr>
                                      <p:to>
                                        <p:strVal val="hidden"/>
                                      </p:to>
                                    </p:set>
                                  </p:childTnLst>
                                </p:cTn>
                              </p:par>
                            </p:childTnLst>
                          </p:cTn>
                        </p:par>
                        <p:par>
                          <p:cTn id="450" fill="hold">
                            <p:stCondLst>
                              <p:cond delay="0"/>
                            </p:stCondLst>
                            <p:childTnLst>
                              <p:par>
                                <p:cTn id="451" presetID="53" presetClass="exit" presetSubtype="0" fill="hold" nodeType="afterEffect">
                                  <p:stCondLst>
                                    <p:cond delay="0"/>
                                  </p:stCondLst>
                                  <p:childTnLst>
                                    <p:anim calcmode="lin" valueType="num">
                                      <p:cBhvr>
                                        <p:cTn id="452" dur="500"/>
                                        <p:tgtEl>
                                          <p:spTgt spid="92284"/>
                                        </p:tgtEl>
                                        <p:attrNameLst>
                                          <p:attrName>ppt_w</p:attrName>
                                        </p:attrNameLst>
                                      </p:cBhvr>
                                      <p:tavLst>
                                        <p:tav tm="0">
                                          <p:val>
                                            <p:strVal val="ppt_w"/>
                                          </p:val>
                                        </p:tav>
                                        <p:tav tm="100000">
                                          <p:val>
                                            <p:fltVal val="0"/>
                                          </p:val>
                                        </p:tav>
                                      </p:tavLst>
                                    </p:anim>
                                    <p:anim calcmode="lin" valueType="num">
                                      <p:cBhvr>
                                        <p:cTn id="453" dur="500"/>
                                        <p:tgtEl>
                                          <p:spTgt spid="92284"/>
                                        </p:tgtEl>
                                        <p:attrNameLst>
                                          <p:attrName>ppt_h</p:attrName>
                                        </p:attrNameLst>
                                      </p:cBhvr>
                                      <p:tavLst>
                                        <p:tav tm="0">
                                          <p:val>
                                            <p:strVal val="ppt_h"/>
                                          </p:val>
                                        </p:tav>
                                        <p:tav tm="100000">
                                          <p:val>
                                            <p:fltVal val="0"/>
                                          </p:val>
                                        </p:tav>
                                      </p:tavLst>
                                    </p:anim>
                                    <p:animEffect transition="out" filter="fade">
                                      <p:cBhvr>
                                        <p:cTn id="454" dur="500"/>
                                        <p:tgtEl>
                                          <p:spTgt spid="92284"/>
                                        </p:tgtEl>
                                      </p:cBhvr>
                                    </p:animEffect>
                                    <p:set>
                                      <p:cBhvr>
                                        <p:cTn id="455" dur="1" fill="hold">
                                          <p:stCondLst>
                                            <p:cond delay="499"/>
                                          </p:stCondLst>
                                        </p:cTn>
                                        <p:tgtEl>
                                          <p:spTgt spid="92284"/>
                                        </p:tgtEl>
                                        <p:attrNameLst>
                                          <p:attrName>style.visibility</p:attrName>
                                        </p:attrNameLst>
                                      </p:cBhvr>
                                      <p:to>
                                        <p:strVal val="hidden"/>
                                      </p:to>
                                    </p:set>
                                  </p:childTnLst>
                                </p:cTn>
                              </p:par>
                              <p:par>
                                <p:cTn id="456" presetID="1" presetClass="exit" presetSubtype="0" fill="hold" grpId="3" nodeType="withEffect">
                                  <p:stCondLst>
                                    <p:cond delay="0"/>
                                  </p:stCondLst>
                                  <p:childTnLst>
                                    <p:set>
                                      <p:cBhvr>
                                        <p:cTn id="457" dur="1" fill="hold">
                                          <p:stCondLst>
                                            <p:cond delay="499"/>
                                          </p:stCondLst>
                                        </p:cTn>
                                        <p:tgtEl>
                                          <p:spTgt spid="92404"/>
                                        </p:tgtEl>
                                        <p:attrNameLst>
                                          <p:attrName>style.visibility</p:attrName>
                                        </p:attrNameLst>
                                      </p:cBhvr>
                                      <p:to>
                                        <p:strVal val="hidden"/>
                                      </p:to>
                                    </p:set>
                                  </p:childTnLst>
                                </p:cTn>
                              </p:par>
                              <p:par>
                                <p:cTn id="458" presetID="1" presetClass="exit" presetSubtype="0" fill="hold" nodeType="withEffect">
                                  <p:stCondLst>
                                    <p:cond delay="0"/>
                                  </p:stCondLst>
                                  <p:childTnLst>
                                    <p:set>
                                      <p:cBhvr>
                                        <p:cTn id="459" dur="1" fill="hold">
                                          <p:stCondLst>
                                            <p:cond delay="499"/>
                                          </p:stCondLst>
                                        </p:cTn>
                                        <p:tgtEl>
                                          <p:spTgt spid="92405"/>
                                        </p:tgtEl>
                                        <p:attrNameLst>
                                          <p:attrName>style.visibility</p:attrName>
                                        </p:attrNameLst>
                                      </p:cBhvr>
                                      <p:to>
                                        <p:strVal val="hidden"/>
                                      </p:to>
                                    </p:set>
                                  </p:childTnLst>
                                </p:cTn>
                              </p:par>
                            </p:childTnLst>
                          </p:cTn>
                        </p:par>
                        <p:par>
                          <p:cTn id="460" fill="hold">
                            <p:stCondLst>
                              <p:cond delay="500"/>
                            </p:stCondLst>
                            <p:childTnLst>
                              <p:par>
                                <p:cTn id="461" presetID="1" presetClass="entr" presetSubtype="0" fill="hold" grpId="4" nodeType="afterEffect">
                                  <p:stCondLst>
                                    <p:cond delay="0"/>
                                  </p:stCondLst>
                                  <p:childTnLst>
                                    <p:set>
                                      <p:cBhvr>
                                        <p:cTn id="462" dur="1" fill="hold">
                                          <p:stCondLst>
                                            <p:cond delay="0"/>
                                          </p:stCondLst>
                                        </p:cTn>
                                        <p:tgtEl>
                                          <p:spTgt spid="92316"/>
                                        </p:tgtEl>
                                        <p:attrNameLst>
                                          <p:attrName>style.visibility</p:attrName>
                                        </p:attrNameLst>
                                      </p:cBhvr>
                                      <p:to>
                                        <p:strVal val="visible"/>
                                      </p:to>
                                    </p:set>
                                  </p:childTnLst>
                                </p:cTn>
                              </p:par>
                              <p:par>
                                <p:cTn id="463" presetID="1" presetClass="entr" presetSubtype="0" fill="hold" nodeType="withEffect">
                                  <p:stCondLst>
                                    <p:cond delay="0"/>
                                  </p:stCondLst>
                                  <p:childTnLst>
                                    <p:set>
                                      <p:cBhvr>
                                        <p:cTn id="464" dur="1" fill="hold">
                                          <p:stCondLst>
                                            <p:cond delay="0"/>
                                          </p:stCondLst>
                                        </p:cTn>
                                        <p:tgtEl>
                                          <p:spTgt spid="92317"/>
                                        </p:tgtEl>
                                        <p:attrNameLst>
                                          <p:attrName>style.visibility</p:attrName>
                                        </p:attrNameLst>
                                      </p:cBhvr>
                                      <p:to>
                                        <p:strVal val="visible"/>
                                      </p:to>
                                    </p:set>
                                  </p:childTnLst>
                                </p:cTn>
                              </p:par>
                            </p:childTnLst>
                          </p:cTn>
                        </p:par>
                        <p:par>
                          <p:cTn id="465" fill="hold">
                            <p:stCondLst>
                              <p:cond delay="500"/>
                            </p:stCondLst>
                            <p:childTnLst>
                              <p:par>
                                <p:cTn id="466" presetID="1" presetClass="entr" presetSubtype="0" fill="hold" grpId="0" nodeType="afterEffect">
                                  <p:stCondLst>
                                    <p:cond delay="0"/>
                                  </p:stCondLst>
                                  <p:childTnLst>
                                    <p:set>
                                      <p:cBhvr>
                                        <p:cTn id="467" dur="1" fill="hold">
                                          <p:stCondLst>
                                            <p:cond delay="499"/>
                                          </p:stCondLst>
                                        </p:cTn>
                                        <p:tgtEl>
                                          <p:spTgt spid="92173"/>
                                        </p:tgtEl>
                                        <p:attrNameLst>
                                          <p:attrName>style.visibility</p:attrName>
                                        </p:attrNameLst>
                                      </p:cBhvr>
                                      <p:to>
                                        <p:strVal val="visible"/>
                                      </p:to>
                                    </p:set>
                                  </p:childTnLst>
                                  <p:subTnLst>
                                    <p:set>
                                      <p:cBhvr override="childStyle">
                                        <p:cTn dur="1" fill="hold" display="0" masterRel="nextClick" afterEffect="1"/>
                                        <p:tgtEl>
                                          <p:spTgt spid="92173"/>
                                        </p:tgtEl>
                                        <p:attrNameLst>
                                          <p:attrName>style.visibility</p:attrName>
                                        </p:attrNameLst>
                                      </p:cBhvr>
                                      <p:to>
                                        <p:strVal val="hidden"/>
                                      </p:to>
                                    </p:set>
                                  </p:subTnLst>
                                </p:cTn>
                              </p:par>
                            </p:childTnLst>
                          </p:cTn>
                        </p:par>
                      </p:childTnLst>
                    </p:cTn>
                  </p:par>
                  <p:par>
                    <p:cTn id="468" fill="hold">
                      <p:stCondLst>
                        <p:cond delay="indefinite"/>
                      </p:stCondLst>
                      <p:childTnLst>
                        <p:par>
                          <p:cTn id="469" fill="hold">
                            <p:stCondLst>
                              <p:cond delay="0"/>
                            </p:stCondLst>
                            <p:childTnLst>
                              <p:par>
                                <p:cTn id="470" presetID="1" presetClass="entr" presetSubtype="0" fill="hold" grpId="0" nodeType="clickEffect">
                                  <p:stCondLst>
                                    <p:cond delay="0"/>
                                  </p:stCondLst>
                                  <p:childTnLst>
                                    <p:set>
                                      <p:cBhvr>
                                        <p:cTn id="471" dur="1" fill="hold">
                                          <p:stCondLst>
                                            <p:cond delay="499"/>
                                          </p:stCondLst>
                                        </p:cTn>
                                        <p:tgtEl>
                                          <p:spTgt spid="92187">
                                            <p:txEl>
                                              <p:pRg st="0" end="0"/>
                                            </p:txEl>
                                          </p:spTgt>
                                        </p:tgtEl>
                                        <p:attrNameLst>
                                          <p:attrName>style.visibility</p:attrName>
                                        </p:attrNameLst>
                                      </p:cBhvr>
                                      <p:to>
                                        <p:strVal val="visible"/>
                                      </p:to>
                                    </p:set>
                                  </p:childTnLst>
                                </p:cTn>
                              </p:par>
                            </p:childTnLst>
                          </p:cTn>
                        </p:par>
                        <p:par>
                          <p:cTn id="472" fill="hold">
                            <p:stCondLst>
                              <p:cond delay="500"/>
                            </p:stCondLst>
                            <p:childTnLst>
                              <p:par>
                                <p:cTn id="473" presetID="1" presetClass="entr" presetSubtype="0" fill="hold" nodeType="afterEffect">
                                  <p:stCondLst>
                                    <p:cond delay="0"/>
                                  </p:stCondLst>
                                  <p:childTnLst>
                                    <p:set>
                                      <p:cBhvr>
                                        <p:cTn id="474" dur="1" fill="hold">
                                          <p:stCondLst>
                                            <p:cond delay="499"/>
                                          </p:stCondLst>
                                        </p:cTn>
                                        <p:tgtEl>
                                          <p:spTgt spid="923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66" grpId="0" animBg="1"/>
      <p:bldP spid="92167" grpId="0" animBg="1"/>
      <p:bldP spid="92168" grpId="0" animBg="1"/>
      <p:bldP spid="92169" grpId="0" animBg="1"/>
      <p:bldP spid="92170" grpId="0" animBg="1"/>
      <p:bldP spid="92171" grpId="0" animBg="1"/>
      <p:bldP spid="92172" grpId="0" animBg="1"/>
      <p:bldP spid="92173" grpId="0" animBg="1"/>
      <p:bldP spid="92184" grpId="0" build="p" autoUpdateAnimBg="0"/>
      <p:bldP spid="92185" grpId="0" build="p" autoUpdateAnimBg="0"/>
      <p:bldP spid="92186" grpId="0" build="p" autoUpdateAnimBg="0"/>
      <p:bldP spid="92187" grpId="0" build="p" autoUpdateAnimBg="0"/>
      <p:bldP spid="92197" grpId="0" animBg="1"/>
      <p:bldP spid="92198" grpId="0" animBg="1"/>
      <p:bldP spid="92198" grpId="1" animBg="1"/>
      <p:bldP spid="92199" grpId="0" animBg="1"/>
      <p:bldP spid="92314" grpId="0" animBg="1"/>
      <p:bldP spid="92314" grpId="1" animBg="1"/>
      <p:bldP spid="92316" grpId="0" animBg="1"/>
      <p:bldP spid="92316" grpId="1" animBg="1"/>
      <p:bldP spid="92316" grpId="2" animBg="1"/>
      <p:bldP spid="92316" grpId="3" animBg="1"/>
      <p:bldP spid="92316" grpId="4" animBg="1"/>
      <p:bldP spid="92327" grpId="0" animBg="1"/>
      <p:bldP spid="92328" grpId="0" animBg="1"/>
      <p:bldP spid="92328" grpId="1" animBg="1"/>
      <p:bldP spid="92329" grpId="0" animBg="1"/>
      <p:bldP spid="92393" grpId="0" animBg="1"/>
      <p:bldP spid="92393" grpId="1" animBg="1"/>
      <p:bldP spid="92402" grpId="0" animBg="1"/>
      <p:bldP spid="92403" grpId="0" animBg="1"/>
      <p:bldP spid="92403" grpId="1" animBg="1"/>
      <p:bldP spid="92404" grpId="0" animBg="1"/>
      <p:bldP spid="92404" grpId="1" animBg="1"/>
      <p:bldP spid="92404" grpId="2" animBg="1"/>
      <p:bldP spid="92404" grpId="3" animBg="1"/>
      <p:bldP spid="92435" grpId="0" animBg="1"/>
      <p:bldP spid="92436" grpId="0" animBg="1"/>
      <p:bldP spid="92437" grpId="0" animBg="1"/>
      <p:bldP spid="92438" grpId="0"/>
      <p:bldP spid="92438" grpId="1"/>
      <p:bldP spid="92439" grpId="0" animBg="1"/>
      <p:bldP spid="9243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4">
            <a:extLst>
              <a:ext uri="{FF2B5EF4-FFF2-40B4-BE49-F238E27FC236}">
                <a16:creationId xmlns:a16="http://schemas.microsoft.com/office/drawing/2014/main" id="{6FEDECC6-D5D3-A24C-B0CB-7B0A119A16EE}"/>
              </a:ext>
            </a:extLst>
          </p:cNvPr>
          <p:cNvGrpSpPr>
            <a:grpSpLocks/>
          </p:cNvGrpSpPr>
          <p:nvPr/>
        </p:nvGrpSpPr>
        <p:grpSpPr bwMode="auto">
          <a:xfrm>
            <a:off x="1230312" y="2103437"/>
            <a:ext cx="7337108" cy="2535314"/>
            <a:chOff x="576" y="2192"/>
            <a:chExt cx="3888" cy="1144"/>
          </a:xfrm>
        </p:grpSpPr>
        <p:sp>
          <p:nvSpPr>
            <p:cNvPr id="5" name="Text Box 21">
              <a:extLst>
                <a:ext uri="{FF2B5EF4-FFF2-40B4-BE49-F238E27FC236}">
                  <a16:creationId xmlns:a16="http://schemas.microsoft.com/office/drawing/2014/main" id="{8CA48BF5-B8F6-074E-B054-F112A479BB8A}"/>
                </a:ext>
              </a:extLst>
            </p:cNvPr>
            <p:cNvSpPr txBox="1">
              <a:spLocks noChangeArrowheads="1"/>
            </p:cNvSpPr>
            <p:nvPr/>
          </p:nvSpPr>
          <p:spPr bwMode="auto">
            <a:xfrm>
              <a:off x="57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6" name="Text Box 58">
              <a:extLst>
                <a:ext uri="{FF2B5EF4-FFF2-40B4-BE49-F238E27FC236}">
                  <a16:creationId xmlns:a16="http://schemas.microsoft.com/office/drawing/2014/main" id="{7C2C5011-7FC0-D94E-A0F6-49A506F90AE1}"/>
                </a:ext>
              </a:extLst>
            </p:cNvPr>
            <p:cNvSpPr txBox="1">
              <a:spLocks noChangeArrowheads="1"/>
            </p:cNvSpPr>
            <p:nvPr/>
          </p:nvSpPr>
          <p:spPr bwMode="auto">
            <a:xfrm>
              <a:off x="68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7" name="Text Box 59">
              <a:extLst>
                <a:ext uri="{FF2B5EF4-FFF2-40B4-BE49-F238E27FC236}">
                  <a16:creationId xmlns:a16="http://schemas.microsoft.com/office/drawing/2014/main" id="{4DCFF7EB-0465-CD40-9031-2B38492247BE}"/>
                </a:ext>
              </a:extLst>
            </p:cNvPr>
            <p:cNvSpPr txBox="1">
              <a:spLocks noChangeArrowheads="1"/>
            </p:cNvSpPr>
            <p:nvPr/>
          </p:nvSpPr>
          <p:spPr bwMode="auto">
            <a:xfrm>
              <a:off x="79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 name="Text Box 60">
              <a:extLst>
                <a:ext uri="{FF2B5EF4-FFF2-40B4-BE49-F238E27FC236}">
                  <a16:creationId xmlns:a16="http://schemas.microsoft.com/office/drawing/2014/main" id="{B95169DE-42AF-3440-BF88-9B059ECA3B73}"/>
                </a:ext>
              </a:extLst>
            </p:cNvPr>
            <p:cNvSpPr txBox="1">
              <a:spLocks noChangeArrowheads="1"/>
            </p:cNvSpPr>
            <p:nvPr/>
          </p:nvSpPr>
          <p:spPr bwMode="auto">
            <a:xfrm>
              <a:off x="89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a:t>
              </a:r>
            </a:p>
          </p:txBody>
        </p:sp>
        <p:sp>
          <p:nvSpPr>
            <p:cNvPr id="9" name="Text Box 61">
              <a:extLst>
                <a:ext uri="{FF2B5EF4-FFF2-40B4-BE49-F238E27FC236}">
                  <a16:creationId xmlns:a16="http://schemas.microsoft.com/office/drawing/2014/main" id="{F7CE48D8-E19B-FF4D-960C-D58363385AE5}"/>
                </a:ext>
              </a:extLst>
            </p:cNvPr>
            <p:cNvSpPr txBox="1">
              <a:spLocks noChangeArrowheads="1"/>
            </p:cNvSpPr>
            <p:nvPr/>
          </p:nvSpPr>
          <p:spPr bwMode="auto">
            <a:xfrm>
              <a:off x="100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 name="Text Box 62">
              <a:extLst>
                <a:ext uri="{FF2B5EF4-FFF2-40B4-BE49-F238E27FC236}">
                  <a16:creationId xmlns:a16="http://schemas.microsoft.com/office/drawing/2014/main" id="{50A37354-EC69-FE4C-AF21-55F149EAC367}"/>
                </a:ext>
              </a:extLst>
            </p:cNvPr>
            <p:cNvSpPr txBox="1">
              <a:spLocks noChangeArrowheads="1"/>
            </p:cNvSpPr>
            <p:nvPr/>
          </p:nvSpPr>
          <p:spPr bwMode="auto">
            <a:xfrm>
              <a:off x="111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1" name="Text Box 63">
              <a:extLst>
                <a:ext uri="{FF2B5EF4-FFF2-40B4-BE49-F238E27FC236}">
                  <a16:creationId xmlns:a16="http://schemas.microsoft.com/office/drawing/2014/main" id="{15FECD1F-EE82-6943-B245-421D043E9160}"/>
                </a:ext>
              </a:extLst>
            </p:cNvPr>
            <p:cNvSpPr txBox="1">
              <a:spLocks noChangeArrowheads="1"/>
            </p:cNvSpPr>
            <p:nvPr/>
          </p:nvSpPr>
          <p:spPr bwMode="auto">
            <a:xfrm>
              <a:off x="121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2" name="Text Box 64">
              <a:extLst>
                <a:ext uri="{FF2B5EF4-FFF2-40B4-BE49-F238E27FC236}">
                  <a16:creationId xmlns:a16="http://schemas.microsoft.com/office/drawing/2014/main" id="{60A01E2C-5089-6648-B8DD-D457227EFDD7}"/>
                </a:ext>
              </a:extLst>
            </p:cNvPr>
            <p:cNvSpPr txBox="1">
              <a:spLocks noChangeArrowheads="1"/>
            </p:cNvSpPr>
            <p:nvPr/>
          </p:nvSpPr>
          <p:spPr bwMode="auto">
            <a:xfrm>
              <a:off x="132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3" name="Text Box 65">
              <a:extLst>
                <a:ext uri="{FF2B5EF4-FFF2-40B4-BE49-F238E27FC236}">
                  <a16:creationId xmlns:a16="http://schemas.microsoft.com/office/drawing/2014/main" id="{64FCE76B-3FC0-4D43-AE82-694C813546C9}"/>
                </a:ext>
              </a:extLst>
            </p:cNvPr>
            <p:cNvSpPr txBox="1">
              <a:spLocks noChangeArrowheads="1"/>
            </p:cNvSpPr>
            <p:nvPr/>
          </p:nvSpPr>
          <p:spPr bwMode="auto">
            <a:xfrm>
              <a:off x="143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 name="Text Box 66">
              <a:extLst>
                <a:ext uri="{FF2B5EF4-FFF2-40B4-BE49-F238E27FC236}">
                  <a16:creationId xmlns:a16="http://schemas.microsoft.com/office/drawing/2014/main" id="{30B5575D-A0C4-934F-A873-365CAA769B3E}"/>
                </a:ext>
              </a:extLst>
            </p:cNvPr>
            <p:cNvSpPr txBox="1">
              <a:spLocks noChangeArrowheads="1"/>
            </p:cNvSpPr>
            <p:nvPr/>
          </p:nvSpPr>
          <p:spPr bwMode="auto">
            <a:xfrm>
              <a:off x="153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 name="Text Box 67">
              <a:extLst>
                <a:ext uri="{FF2B5EF4-FFF2-40B4-BE49-F238E27FC236}">
                  <a16:creationId xmlns:a16="http://schemas.microsoft.com/office/drawing/2014/main" id="{22080A6F-DC4E-1642-91C8-F3A70BCACC3C}"/>
                </a:ext>
              </a:extLst>
            </p:cNvPr>
            <p:cNvSpPr txBox="1">
              <a:spLocks noChangeArrowheads="1"/>
            </p:cNvSpPr>
            <p:nvPr/>
          </p:nvSpPr>
          <p:spPr bwMode="auto">
            <a:xfrm>
              <a:off x="164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 name="Text Box 68">
              <a:extLst>
                <a:ext uri="{FF2B5EF4-FFF2-40B4-BE49-F238E27FC236}">
                  <a16:creationId xmlns:a16="http://schemas.microsoft.com/office/drawing/2014/main" id="{E6483D63-7AB8-1743-B42A-5C6A1912E278}"/>
                </a:ext>
              </a:extLst>
            </p:cNvPr>
            <p:cNvSpPr txBox="1">
              <a:spLocks noChangeArrowheads="1"/>
            </p:cNvSpPr>
            <p:nvPr/>
          </p:nvSpPr>
          <p:spPr bwMode="auto">
            <a:xfrm>
              <a:off x="175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 name="Text Box 69">
              <a:extLst>
                <a:ext uri="{FF2B5EF4-FFF2-40B4-BE49-F238E27FC236}">
                  <a16:creationId xmlns:a16="http://schemas.microsoft.com/office/drawing/2014/main" id="{1B27E03E-9014-B84A-A33C-8DAB5BC14596}"/>
                </a:ext>
              </a:extLst>
            </p:cNvPr>
            <p:cNvSpPr txBox="1">
              <a:spLocks noChangeArrowheads="1"/>
            </p:cNvSpPr>
            <p:nvPr/>
          </p:nvSpPr>
          <p:spPr bwMode="auto">
            <a:xfrm>
              <a:off x="186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 name="Text Box 70">
              <a:extLst>
                <a:ext uri="{FF2B5EF4-FFF2-40B4-BE49-F238E27FC236}">
                  <a16:creationId xmlns:a16="http://schemas.microsoft.com/office/drawing/2014/main" id="{3AACB54E-AF14-AB46-8473-0B077056FA9A}"/>
                </a:ext>
              </a:extLst>
            </p:cNvPr>
            <p:cNvSpPr txBox="1">
              <a:spLocks noChangeArrowheads="1"/>
            </p:cNvSpPr>
            <p:nvPr/>
          </p:nvSpPr>
          <p:spPr bwMode="auto">
            <a:xfrm>
              <a:off x="196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 name="Text Box 71">
              <a:extLst>
                <a:ext uri="{FF2B5EF4-FFF2-40B4-BE49-F238E27FC236}">
                  <a16:creationId xmlns:a16="http://schemas.microsoft.com/office/drawing/2014/main" id="{B0A7368B-E3DE-AD49-8870-FEDA5229ABA3}"/>
                </a:ext>
              </a:extLst>
            </p:cNvPr>
            <p:cNvSpPr txBox="1">
              <a:spLocks noChangeArrowheads="1"/>
            </p:cNvSpPr>
            <p:nvPr/>
          </p:nvSpPr>
          <p:spPr bwMode="auto">
            <a:xfrm>
              <a:off x="207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 name="Text Box 72">
              <a:extLst>
                <a:ext uri="{FF2B5EF4-FFF2-40B4-BE49-F238E27FC236}">
                  <a16:creationId xmlns:a16="http://schemas.microsoft.com/office/drawing/2014/main" id="{4FD8CBA8-6763-6D41-B7A1-6EDFB574D27A}"/>
                </a:ext>
              </a:extLst>
            </p:cNvPr>
            <p:cNvSpPr txBox="1">
              <a:spLocks noChangeArrowheads="1"/>
            </p:cNvSpPr>
            <p:nvPr/>
          </p:nvSpPr>
          <p:spPr bwMode="auto">
            <a:xfrm>
              <a:off x="218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21" name="Text Box 73">
              <a:extLst>
                <a:ext uri="{FF2B5EF4-FFF2-40B4-BE49-F238E27FC236}">
                  <a16:creationId xmlns:a16="http://schemas.microsoft.com/office/drawing/2014/main" id="{852D23E3-8A68-2B47-9BCA-F7240F5C7630}"/>
                </a:ext>
              </a:extLst>
            </p:cNvPr>
            <p:cNvSpPr txBox="1">
              <a:spLocks noChangeArrowheads="1"/>
            </p:cNvSpPr>
            <p:nvPr/>
          </p:nvSpPr>
          <p:spPr bwMode="auto">
            <a:xfrm>
              <a:off x="228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22" name="Text Box 74">
              <a:extLst>
                <a:ext uri="{FF2B5EF4-FFF2-40B4-BE49-F238E27FC236}">
                  <a16:creationId xmlns:a16="http://schemas.microsoft.com/office/drawing/2014/main" id="{306B26F9-F38D-084E-8820-8B8B53875FCB}"/>
                </a:ext>
              </a:extLst>
            </p:cNvPr>
            <p:cNvSpPr txBox="1">
              <a:spLocks noChangeArrowheads="1"/>
            </p:cNvSpPr>
            <p:nvPr/>
          </p:nvSpPr>
          <p:spPr bwMode="auto">
            <a:xfrm>
              <a:off x="239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3" name="Text Box 75">
              <a:extLst>
                <a:ext uri="{FF2B5EF4-FFF2-40B4-BE49-F238E27FC236}">
                  <a16:creationId xmlns:a16="http://schemas.microsoft.com/office/drawing/2014/main" id="{E62FA192-F938-3B42-A0D2-CB825E3417CD}"/>
                </a:ext>
              </a:extLst>
            </p:cNvPr>
            <p:cNvSpPr txBox="1">
              <a:spLocks noChangeArrowheads="1"/>
            </p:cNvSpPr>
            <p:nvPr/>
          </p:nvSpPr>
          <p:spPr bwMode="auto">
            <a:xfrm>
              <a:off x="250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4" name="Text Box 76">
              <a:extLst>
                <a:ext uri="{FF2B5EF4-FFF2-40B4-BE49-F238E27FC236}">
                  <a16:creationId xmlns:a16="http://schemas.microsoft.com/office/drawing/2014/main" id="{5335ECF2-B38F-674B-AD41-2827F855D156}"/>
                </a:ext>
              </a:extLst>
            </p:cNvPr>
            <p:cNvSpPr txBox="1">
              <a:spLocks noChangeArrowheads="1"/>
            </p:cNvSpPr>
            <p:nvPr/>
          </p:nvSpPr>
          <p:spPr bwMode="auto">
            <a:xfrm>
              <a:off x="260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5" name="Text Box 77">
              <a:extLst>
                <a:ext uri="{FF2B5EF4-FFF2-40B4-BE49-F238E27FC236}">
                  <a16:creationId xmlns:a16="http://schemas.microsoft.com/office/drawing/2014/main" id="{F3D48BFB-3F95-AE43-AEE9-C412F1890673}"/>
                </a:ext>
              </a:extLst>
            </p:cNvPr>
            <p:cNvSpPr txBox="1">
              <a:spLocks noChangeArrowheads="1"/>
            </p:cNvSpPr>
            <p:nvPr/>
          </p:nvSpPr>
          <p:spPr bwMode="auto">
            <a:xfrm>
              <a:off x="271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6" name="Text Box 78">
              <a:extLst>
                <a:ext uri="{FF2B5EF4-FFF2-40B4-BE49-F238E27FC236}">
                  <a16:creationId xmlns:a16="http://schemas.microsoft.com/office/drawing/2014/main" id="{79AB0BC4-444F-C942-846C-BBD0802E6DFE}"/>
                </a:ext>
              </a:extLst>
            </p:cNvPr>
            <p:cNvSpPr txBox="1">
              <a:spLocks noChangeArrowheads="1"/>
            </p:cNvSpPr>
            <p:nvPr/>
          </p:nvSpPr>
          <p:spPr bwMode="auto">
            <a:xfrm>
              <a:off x="282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7" name="Text Box 79">
              <a:extLst>
                <a:ext uri="{FF2B5EF4-FFF2-40B4-BE49-F238E27FC236}">
                  <a16:creationId xmlns:a16="http://schemas.microsoft.com/office/drawing/2014/main" id="{3C7DAD29-9A03-BA47-AE0B-2186D44B7170}"/>
                </a:ext>
              </a:extLst>
            </p:cNvPr>
            <p:cNvSpPr txBox="1">
              <a:spLocks noChangeArrowheads="1"/>
            </p:cNvSpPr>
            <p:nvPr/>
          </p:nvSpPr>
          <p:spPr bwMode="auto">
            <a:xfrm>
              <a:off x="293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28" name="Text Box 80">
              <a:extLst>
                <a:ext uri="{FF2B5EF4-FFF2-40B4-BE49-F238E27FC236}">
                  <a16:creationId xmlns:a16="http://schemas.microsoft.com/office/drawing/2014/main" id="{1548B905-AE24-0441-AF5A-1C5C61963F2A}"/>
                </a:ext>
              </a:extLst>
            </p:cNvPr>
            <p:cNvSpPr txBox="1">
              <a:spLocks noChangeArrowheads="1"/>
            </p:cNvSpPr>
            <p:nvPr/>
          </p:nvSpPr>
          <p:spPr bwMode="auto">
            <a:xfrm>
              <a:off x="303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9" name="Text Box 81">
              <a:extLst>
                <a:ext uri="{FF2B5EF4-FFF2-40B4-BE49-F238E27FC236}">
                  <a16:creationId xmlns:a16="http://schemas.microsoft.com/office/drawing/2014/main" id="{7EF1D635-6E68-E745-9716-0141AE912598}"/>
                </a:ext>
              </a:extLst>
            </p:cNvPr>
            <p:cNvSpPr txBox="1">
              <a:spLocks noChangeArrowheads="1"/>
            </p:cNvSpPr>
            <p:nvPr/>
          </p:nvSpPr>
          <p:spPr bwMode="auto">
            <a:xfrm>
              <a:off x="314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0" name="Text Box 82">
              <a:extLst>
                <a:ext uri="{FF2B5EF4-FFF2-40B4-BE49-F238E27FC236}">
                  <a16:creationId xmlns:a16="http://schemas.microsoft.com/office/drawing/2014/main" id="{4632E813-FC19-D948-9076-70D563CC6A66}"/>
                </a:ext>
              </a:extLst>
            </p:cNvPr>
            <p:cNvSpPr txBox="1">
              <a:spLocks noChangeArrowheads="1"/>
            </p:cNvSpPr>
            <p:nvPr/>
          </p:nvSpPr>
          <p:spPr bwMode="auto">
            <a:xfrm>
              <a:off x="3251"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1" name="Text Box 83">
              <a:extLst>
                <a:ext uri="{FF2B5EF4-FFF2-40B4-BE49-F238E27FC236}">
                  <a16:creationId xmlns:a16="http://schemas.microsoft.com/office/drawing/2014/main" id="{DD73BFB1-7443-0E4B-939A-E0EC020D2895}"/>
                </a:ext>
              </a:extLst>
            </p:cNvPr>
            <p:cNvSpPr txBox="1">
              <a:spLocks noChangeArrowheads="1"/>
            </p:cNvSpPr>
            <p:nvPr/>
          </p:nvSpPr>
          <p:spPr bwMode="auto">
            <a:xfrm>
              <a:off x="3358"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2" name="Text Box 84">
              <a:extLst>
                <a:ext uri="{FF2B5EF4-FFF2-40B4-BE49-F238E27FC236}">
                  <a16:creationId xmlns:a16="http://schemas.microsoft.com/office/drawing/2014/main" id="{3752C471-2FDC-6949-831B-9D10C828184F}"/>
                </a:ext>
              </a:extLst>
            </p:cNvPr>
            <p:cNvSpPr txBox="1">
              <a:spLocks noChangeArrowheads="1"/>
            </p:cNvSpPr>
            <p:nvPr/>
          </p:nvSpPr>
          <p:spPr bwMode="auto">
            <a:xfrm>
              <a:off x="3465"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33" name="Text Box 85">
              <a:extLst>
                <a:ext uri="{FF2B5EF4-FFF2-40B4-BE49-F238E27FC236}">
                  <a16:creationId xmlns:a16="http://schemas.microsoft.com/office/drawing/2014/main" id="{2901C8EB-01DC-4B49-BC90-C0FFCD156E78}"/>
                </a:ext>
              </a:extLst>
            </p:cNvPr>
            <p:cNvSpPr txBox="1">
              <a:spLocks noChangeArrowheads="1"/>
            </p:cNvSpPr>
            <p:nvPr/>
          </p:nvSpPr>
          <p:spPr bwMode="auto">
            <a:xfrm>
              <a:off x="3572"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34" name="Text Box 86">
              <a:extLst>
                <a:ext uri="{FF2B5EF4-FFF2-40B4-BE49-F238E27FC236}">
                  <a16:creationId xmlns:a16="http://schemas.microsoft.com/office/drawing/2014/main" id="{4156D99C-9061-CE4C-972A-A1B4275C9158}"/>
                </a:ext>
              </a:extLst>
            </p:cNvPr>
            <p:cNvSpPr txBox="1">
              <a:spLocks noChangeArrowheads="1"/>
            </p:cNvSpPr>
            <p:nvPr/>
          </p:nvSpPr>
          <p:spPr bwMode="auto">
            <a:xfrm>
              <a:off x="3679"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5" name="Text Box 87">
              <a:extLst>
                <a:ext uri="{FF2B5EF4-FFF2-40B4-BE49-F238E27FC236}">
                  <a16:creationId xmlns:a16="http://schemas.microsoft.com/office/drawing/2014/main" id="{EC835D0A-09A6-1245-9E26-970584F27D88}"/>
                </a:ext>
              </a:extLst>
            </p:cNvPr>
            <p:cNvSpPr txBox="1">
              <a:spLocks noChangeArrowheads="1"/>
            </p:cNvSpPr>
            <p:nvPr/>
          </p:nvSpPr>
          <p:spPr bwMode="auto">
            <a:xfrm>
              <a:off x="3786"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6" name="Text Box 88">
              <a:extLst>
                <a:ext uri="{FF2B5EF4-FFF2-40B4-BE49-F238E27FC236}">
                  <a16:creationId xmlns:a16="http://schemas.microsoft.com/office/drawing/2014/main" id="{00A0D5CE-EF08-7B4E-A622-8CF1BF67A2C9}"/>
                </a:ext>
              </a:extLst>
            </p:cNvPr>
            <p:cNvSpPr txBox="1">
              <a:spLocks noChangeArrowheads="1"/>
            </p:cNvSpPr>
            <p:nvPr/>
          </p:nvSpPr>
          <p:spPr bwMode="auto">
            <a:xfrm>
              <a:off x="3893"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37" name="Text Box 89">
              <a:extLst>
                <a:ext uri="{FF2B5EF4-FFF2-40B4-BE49-F238E27FC236}">
                  <a16:creationId xmlns:a16="http://schemas.microsoft.com/office/drawing/2014/main" id="{DB6B7607-E481-BB43-BA89-7751F8BB6E20}"/>
                </a:ext>
              </a:extLst>
            </p:cNvPr>
            <p:cNvSpPr txBox="1">
              <a:spLocks noChangeArrowheads="1"/>
            </p:cNvSpPr>
            <p:nvPr/>
          </p:nvSpPr>
          <p:spPr bwMode="auto">
            <a:xfrm>
              <a:off x="400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38" name="Text Box 90">
              <a:extLst>
                <a:ext uri="{FF2B5EF4-FFF2-40B4-BE49-F238E27FC236}">
                  <a16:creationId xmlns:a16="http://schemas.microsoft.com/office/drawing/2014/main" id="{2687EB4F-0665-2141-A676-D7DB029ECC07}"/>
                </a:ext>
              </a:extLst>
            </p:cNvPr>
            <p:cNvSpPr txBox="1">
              <a:spLocks noChangeArrowheads="1"/>
            </p:cNvSpPr>
            <p:nvPr/>
          </p:nvSpPr>
          <p:spPr bwMode="auto">
            <a:xfrm>
              <a:off x="4107"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39" name="Text Box 91">
              <a:extLst>
                <a:ext uri="{FF2B5EF4-FFF2-40B4-BE49-F238E27FC236}">
                  <a16:creationId xmlns:a16="http://schemas.microsoft.com/office/drawing/2014/main" id="{DDB24C01-F752-CC41-BB58-C671F3D0D9CF}"/>
                </a:ext>
              </a:extLst>
            </p:cNvPr>
            <p:cNvSpPr txBox="1">
              <a:spLocks noChangeArrowheads="1"/>
            </p:cNvSpPr>
            <p:nvPr/>
          </p:nvSpPr>
          <p:spPr bwMode="auto">
            <a:xfrm>
              <a:off x="4214"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0" name="Text Box 92">
              <a:extLst>
                <a:ext uri="{FF2B5EF4-FFF2-40B4-BE49-F238E27FC236}">
                  <a16:creationId xmlns:a16="http://schemas.microsoft.com/office/drawing/2014/main" id="{5316D219-D219-C947-9C70-EABC4B6D6654}"/>
                </a:ext>
              </a:extLst>
            </p:cNvPr>
            <p:cNvSpPr txBox="1">
              <a:spLocks noChangeArrowheads="1"/>
            </p:cNvSpPr>
            <p:nvPr/>
          </p:nvSpPr>
          <p:spPr bwMode="auto">
            <a:xfrm>
              <a:off x="4320" y="219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1" name="Text Box 130">
              <a:extLst>
                <a:ext uri="{FF2B5EF4-FFF2-40B4-BE49-F238E27FC236}">
                  <a16:creationId xmlns:a16="http://schemas.microsoft.com/office/drawing/2014/main" id="{F119A505-4420-E343-B44C-F78B4872B0F5}"/>
                </a:ext>
              </a:extLst>
            </p:cNvPr>
            <p:cNvSpPr txBox="1">
              <a:spLocks noChangeArrowheads="1"/>
            </p:cNvSpPr>
            <p:nvPr/>
          </p:nvSpPr>
          <p:spPr bwMode="auto">
            <a:xfrm>
              <a:off x="57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42" name="Text Box 131">
              <a:extLst>
                <a:ext uri="{FF2B5EF4-FFF2-40B4-BE49-F238E27FC236}">
                  <a16:creationId xmlns:a16="http://schemas.microsoft.com/office/drawing/2014/main" id="{082FAA81-FDAD-4D47-9A12-F193C7D24225}"/>
                </a:ext>
              </a:extLst>
            </p:cNvPr>
            <p:cNvSpPr txBox="1">
              <a:spLocks noChangeArrowheads="1"/>
            </p:cNvSpPr>
            <p:nvPr/>
          </p:nvSpPr>
          <p:spPr bwMode="auto">
            <a:xfrm>
              <a:off x="68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43" name="Text Box 132">
              <a:extLst>
                <a:ext uri="{FF2B5EF4-FFF2-40B4-BE49-F238E27FC236}">
                  <a16:creationId xmlns:a16="http://schemas.microsoft.com/office/drawing/2014/main" id="{658A2B72-B46F-8B4E-954B-0FC0E36DBEDC}"/>
                </a:ext>
              </a:extLst>
            </p:cNvPr>
            <p:cNvSpPr txBox="1">
              <a:spLocks noChangeArrowheads="1"/>
            </p:cNvSpPr>
            <p:nvPr/>
          </p:nvSpPr>
          <p:spPr bwMode="auto">
            <a:xfrm>
              <a:off x="79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4" name="Text Box 133">
              <a:extLst>
                <a:ext uri="{FF2B5EF4-FFF2-40B4-BE49-F238E27FC236}">
                  <a16:creationId xmlns:a16="http://schemas.microsoft.com/office/drawing/2014/main" id="{37D8F0A4-741E-0A41-9166-2E97BF3A595D}"/>
                </a:ext>
              </a:extLst>
            </p:cNvPr>
            <p:cNvSpPr txBox="1">
              <a:spLocks noChangeArrowheads="1"/>
            </p:cNvSpPr>
            <p:nvPr/>
          </p:nvSpPr>
          <p:spPr bwMode="auto">
            <a:xfrm>
              <a:off x="89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5" name="Text Box 134">
              <a:extLst>
                <a:ext uri="{FF2B5EF4-FFF2-40B4-BE49-F238E27FC236}">
                  <a16:creationId xmlns:a16="http://schemas.microsoft.com/office/drawing/2014/main" id="{6837CB89-793C-8244-8AA0-DA6F0A761443}"/>
                </a:ext>
              </a:extLst>
            </p:cNvPr>
            <p:cNvSpPr txBox="1">
              <a:spLocks noChangeArrowheads="1"/>
            </p:cNvSpPr>
            <p:nvPr/>
          </p:nvSpPr>
          <p:spPr bwMode="auto">
            <a:xfrm>
              <a:off x="100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46" name="Text Box 135">
              <a:extLst>
                <a:ext uri="{FF2B5EF4-FFF2-40B4-BE49-F238E27FC236}">
                  <a16:creationId xmlns:a16="http://schemas.microsoft.com/office/drawing/2014/main" id="{754E9B37-BA67-D249-B3B5-3C9CCC0AB4BE}"/>
                </a:ext>
              </a:extLst>
            </p:cNvPr>
            <p:cNvSpPr txBox="1">
              <a:spLocks noChangeArrowheads="1"/>
            </p:cNvSpPr>
            <p:nvPr/>
          </p:nvSpPr>
          <p:spPr bwMode="auto">
            <a:xfrm>
              <a:off x="111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47" name="Text Box 136">
              <a:extLst>
                <a:ext uri="{FF2B5EF4-FFF2-40B4-BE49-F238E27FC236}">
                  <a16:creationId xmlns:a16="http://schemas.microsoft.com/office/drawing/2014/main" id="{53800455-2966-1E40-B271-B7B8C95EEF24}"/>
                </a:ext>
              </a:extLst>
            </p:cNvPr>
            <p:cNvSpPr txBox="1">
              <a:spLocks noChangeArrowheads="1"/>
            </p:cNvSpPr>
            <p:nvPr/>
          </p:nvSpPr>
          <p:spPr bwMode="auto">
            <a:xfrm>
              <a:off x="121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48" name="Text Box 137">
              <a:extLst>
                <a:ext uri="{FF2B5EF4-FFF2-40B4-BE49-F238E27FC236}">
                  <a16:creationId xmlns:a16="http://schemas.microsoft.com/office/drawing/2014/main" id="{9A225190-61BD-1742-82D8-CE8351AA7C97}"/>
                </a:ext>
              </a:extLst>
            </p:cNvPr>
            <p:cNvSpPr txBox="1">
              <a:spLocks noChangeArrowheads="1"/>
            </p:cNvSpPr>
            <p:nvPr/>
          </p:nvSpPr>
          <p:spPr bwMode="auto">
            <a:xfrm>
              <a:off x="132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49" name="Text Box 138">
              <a:extLst>
                <a:ext uri="{FF2B5EF4-FFF2-40B4-BE49-F238E27FC236}">
                  <a16:creationId xmlns:a16="http://schemas.microsoft.com/office/drawing/2014/main" id="{768AB61A-30EE-0A4A-8813-69CE289D7831}"/>
                </a:ext>
              </a:extLst>
            </p:cNvPr>
            <p:cNvSpPr txBox="1">
              <a:spLocks noChangeArrowheads="1"/>
            </p:cNvSpPr>
            <p:nvPr/>
          </p:nvSpPr>
          <p:spPr bwMode="auto">
            <a:xfrm>
              <a:off x="143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0" name="Text Box 139">
              <a:extLst>
                <a:ext uri="{FF2B5EF4-FFF2-40B4-BE49-F238E27FC236}">
                  <a16:creationId xmlns:a16="http://schemas.microsoft.com/office/drawing/2014/main" id="{0640EF14-DF13-9949-B1B0-3ADDFC2FCF13}"/>
                </a:ext>
              </a:extLst>
            </p:cNvPr>
            <p:cNvSpPr txBox="1">
              <a:spLocks noChangeArrowheads="1"/>
            </p:cNvSpPr>
            <p:nvPr/>
          </p:nvSpPr>
          <p:spPr bwMode="auto">
            <a:xfrm>
              <a:off x="153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1" name="Text Box 140">
              <a:extLst>
                <a:ext uri="{FF2B5EF4-FFF2-40B4-BE49-F238E27FC236}">
                  <a16:creationId xmlns:a16="http://schemas.microsoft.com/office/drawing/2014/main" id="{88B0D413-109D-F841-B975-C7C7B3053482}"/>
                </a:ext>
              </a:extLst>
            </p:cNvPr>
            <p:cNvSpPr txBox="1">
              <a:spLocks noChangeArrowheads="1"/>
            </p:cNvSpPr>
            <p:nvPr/>
          </p:nvSpPr>
          <p:spPr bwMode="auto">
            <a:xfrm>
              <a:off x="164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2" name="Text Box 141">
              <a:extLst>
                <a:ext uri="{FF2B5EF4-FFF2-40B4-BE49-F238E27FC236}">
                  <a16:creationId xmlns:a16="http://schemas.microsoft.com/office/drawing/2014/main" id="{E949A66A-7FE2-014D-BD16-0A07BA15C4DD}"/>
                </a:ext>
              </a:extLst>
            </p:cNvPr>
            <p:cNvSpPr txBox="1">
              <a:spLocks noChangeArrowheads="1"/>
            </p:cNvSpPr>
            <p:nvPr/>
          </p:nvSpPr>
          <p:spPr bwMode="auto">
            <a:xfrm>
              <a:off x="175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3" name="Text Box 142">
              <a:extLst>
                <a:ext uri="{FF2B5EF4-FFF2-40B4-BE49-F238E27FC236}">
                  <a16:creationId xmlns:a16="http://schemas.microsoft.com/office/drawing/2014/main" id="{911492A2-2741-404A-AFAB-4CE2F1ECB622}"/>
                </a:ext>
              </a:extLst>
            </p:cNvPr>
            <p:cNvSpPr txBox="1">
              <a:spLocks noChangeArrowheads="1"/>
            </p:cNvSpPr>
            <p:nvPr/>
          </p:nvSpPr>
          <p:spPr bwMode="auto">
            <a:xfrm>
              <a:off x="186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4" name="Text Box 143">
              <a:extLst>
                <a:ext uri="{FF2B5EF4-FFF2-40B4-BE49-F238E27FC236}">
                  <a16:creationId xmlns:a16="http://schemas.microsoft.com/office/drawing/2014/main" id="{5B1814C3-1F62-FF45-959C-306B3450BC30}"/>
                </a:ext>
              </a:extLst>
            </p:cNvPr>
            <p:cNvSpPr txBox="1">
              <a:spLocks noChangeArrowheads="1"/>
            </p:cNvSpPr>
            <p:nvPr/>
          </p:nvSpPr>
          <p:spPr bwMode="auto">
            <a:xfrm>
              <a:off x="196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5" name="Text Box 144">
              <a:extLst>
                <a:ext uri="{FF2B5EF4-FFF2-40B4-BE49-F238E27FC236}">
                  <a16:creationId xmlns:a16="http://schemas.microsoft.com/office/drawing/2014/main" id="{10F50FC0-5A3D-3646-9DD6-3AADFFD30F4D}"/>
                </a:ext>
              </a:extLst>
            </p:cNvPr>
            <p:cNvSpPr txBox="1">
              <a:spLocks noChangeArrowheads="1"/>
            </p:cNvSpPr>
            <p:nvPr/>
          </p:nvSpPr>
          <p:spPr bwMode="auto">
            <a:xfrm>
              <a:off x="207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6" name="Text Box 145">
              <a:extLst>
                <a:ext uri="{FF2B5EF4-FFF2-40B4-BE49-F238E27FC236}">
                  <a16:creationId xmlns:a16="http://schemas.microsoft.com/office/drawing/2014/main" id="{205F355B-63D9-004C-A832-9AF86E990044}"/>
                </a:ext>
              </a:extLst>
            </p:cNvPr>
            <p:cNvSpPr txBox="1">
              <a:spLocks noChangeArrowheads="1"/>
            </p:cNvSpPr>
            <p:nvPr/>
          </p:nvSpPr>
          <p:spPr bwMode="auto">
            <a:xfrm>
              <a:off x="218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57" name="Text Box 146">
              <a:extLst>
                <a:ext uri="{FF2B5EF4-FFF2-40B4-BE49-F238E27FC236}">
                  <a16:creationId xmlns:a16="http://schemas.microsoft.com/office/drawing/2014/main" id="{61C437AB-09DC-2541-9141-0594E3519974}"/>
                </a:ext>
              </a:extLst>
            </p:cNvPr>
            <p:cNvSpPr txBox="1">
              <a:spLocks noChangeArrowheads="1"/>
            </p:cNvSpPr>
            <p:nvPr/>
          </p:nvSpPr>
          <p:spPr bwMode="auto">
            <a:xfrm>
              <a:off x="228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58" name="Text Box 147">
              <a:extLst>
                <a:ext uri="{FF2B5EF4-FFF2-40B4-BE49-F238E27FC236}">
                  <a16:creationId xmlns:a16="http://schemas.microsoft.com/office/drawing/2014/main" id="{A23C4509-EACA-C54F-A3FD-73CFACC4AE9C}"/>
                </a:ext>
              </a:extLst>
            </p:cNvPr>
            <p:cNvSpPr txBox="1">
              <a:spLocks noChangeArrowheads="1"/>
            </p:cNvSpPr>
            <p:nvPr/>
          </p:nvSpPr>
          <p:spPr bwMode="auto">
            <a:xfrm>
              <a:off x="239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59" name="Text Box 148">
              <a:extLst>
                <a:ext uri="{FF2B5EF4-FFF2-40B4-BE49-F238E27FC236}">
                  <a16:creationId xmlns:a16="http://schemas.microsoft.com/office/drawing/2014/main" id="{F1779B0E-9654-974F-982A-690F3C6241F3}"/>
                </a:ext>
              </a:extLst>
            </p:cNvPr>
            <p:cNvSpPr txBox="1">
              <a:spLocks noChangeArrowheads="1"/>
            </p:cNvSpPr>
            <p:nvPr/>
          </p:nvSpPr>
          <p:spPr bwMode="auto">
            <a:xfrm>
              <a:off x="250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0" name="Text Box 149">
              <a:extLst>
                <a:ext uri="{FF2B5EF4-FFF2-40B4-BE49-F238E27FC236}">
                  <a16:creationId xmlns:a16="http://schemas.microsoft.com/office/drawing/2014/main" id="{CDB07458-D0F0-4B4D-B222-A740F95652FA}"/>
                </a:ext>
              </a:extLst>
            </p:cNvPr>
            <p:cNvSpPr txBox="1">
              <a:spLocks noChangeArrowheads="1"/>
            </p:cNvSpPr>
            <p:nvPr/>
          </p:nvSpPr>
          <p:spPr bwMode="auto">
            <a:xfrm>
              <a:off x="260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1" name="Text Box 150">
              <a:extLst>
                <a:ext uri="{FF2B5EF4-FFF2-40B4-BE49-F238E27FC236}">
                  <a16:creationId xmlns:a16="http://schemas.microsoft.com/office/drawing/2014/main" id="{8AFCA5F3-807C-C14C-92FB-92EBA313E278}"/>
                </a:ext>
              </a:extLst>
            </p:cNvPr>
            <p:cNvSpPr txBox="1">
              <a:spLocks noChangeArrowheads="1"/>
            </p:cNvSpPr>
            <p:nvPr/>
          </p:nvSpPr>
          <p:spPr bwMode="auto">
            <a:xfrm>
              <a:off x="271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62" name="Text Box 151">
              <a:extLst>
                <a:ext uri="{FF2B5EF4-FFF2-40B4-BE49-F238E27FC236}">
                  <a16:creationId xmlns:a16="http://schemas.microsoft.com/office/drawing/2014/main" id="{6C3EB5B3-6879-6B44-A111-077DEF656F9C}"/>
                </a:ext>
              </a:extLst>
            </p:cNvPr>
            <p:cNvSpPr txBox="1">
              <a:spLocks noChangeArrowheads="1"/>
            </p:cNvSpPr>
            <p:nvPr/>
          </p:nvSpPr>
          <p:spPr bwMode="auto">
            <a:xfrm>
              <a:off x="282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3" name="Text Box 152">
              <a:extLst>
                <a:ext uri="{FF2B5EF4-FFF2-40B4-BE49-F238E27FC236}">
                  <a16:creationId xmlns:a16="http://schemas.microsoft.com/office/drawing/2014/main" id="{56771AAF-0CC4-C247-A7AC-6F52C90C754D}"/>
                </a:ext>
              </a:extLst>
            </p:cNvPr>
            <p:cNvSpPr txBox="1">
              <a:spLocks noChangeArrowheads="1"/>
            </p:cNvSpPr>
            <p:nvPr/>
          </p:nvSpPr>
          <p:spPr bwMode="auto">
            <a:xfrm>
              <a:off x="293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64" name="Text Box 153">
              <a:extLst>
                <a:ext uri="{FF2B5EF4-FFF2-40B4-BE49-F238E27FC236}">
                  <a16:creationId xmlns:a16="http://schemas.microsoft.com/office/drawing/2014/main" id="{ACBFC6C6-B9BF-D14D-8369-485AEAC4A725}"/>
                </a:ext>
              </a:extLst>
            </p:cNvPr>
            <p:cNvSpPr txBox="1">
              <a:spLocks noChangeArrowheads="1"/>
            </p:cNvSpPr>
            <p:nvPr/>
          </p:nvSpPr>
          <p:spPr bwMode="auto">
            <a:xfrm>
              <a:off x="303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5" name="Text Box 154">
              <a:extLst>
                <a:ext uri="{FF2B5EF4-FFF2-40B4-BE49-F238E27FC236}">
                  <a16:creationId xmlns:a16="http://schemas.microsoft.com/office/drawing/2014/main" id="{EB14F020-2A0A-DC47-8F07-6B350A2811D5}"/>
                </a:ext>
              </a:extLst>
            </p:cNvPr>
            <p:cNvSpPr txBox="1">
              <a:spLocks noChangeArrowheads="1"/>
            </p:cNvSpPr>
            <p:nvPr/>
          </p:nvSpPr>
          <p:spPr bwMode="auto">
            <a:xfrm>
              <a:off x="314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6" name="Text Box 155">
              <a:extLst>
                <a:ext uri="{FF2B5EF4-FFF2-40B4-BE49-F238E27FC236}">
                  <a16:creationId xmlns:a16="http://schemas.microsoft.com/office/drawing/2014/main" id="{F55F2268-0D7C-4E42-BFBD-6A668CB5C5BF}"/>
                </a:ext>
              </a:extLst>
            </p:cNvPr>
            <p:cNvSpPr txBox="1">
              <a:spLocks noChangeArrowheads="1"/>
            </p:cNvSpPr>
            <p:nvPr/>
          </p:nvSpPr>
          <p:spPr bwMode="auto">
            <a:xfrm>
              <a:off x="3251"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67" name="Text Box 156">
              <a:extLst>
                <a:ext uri="{FF2B5EF4-FFF2-40B4-BE49-F238E27FC236}">
                  <a16:creationId xmlns:a16="http://schemas.microsoft.com/office/drawing/2014/main" id="{3FCF5213-C00C-724E-B3DE-2767F08334F1}"/>
                </a:ext>
              </a:extLst>
            </p:cNvPr>
            <p:cNvSpPr txBox="1">
              <a:spLocks noChangeArrowheads="1"/>
            </p:cNvSpPr>
            <p:nvPr/>
          </p:nvSpPr>
          <p:spPr bwMode="auto">
            <a:xfrm>
              <a:off x="3358"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68" name="Text Box 157">
              <a:extLst>
                <a:ext uri="{FF2B5EF4-FFF2-40B4-BE49-F238E27FC236}">
                  <a16:creationId xmlns:a16="http://schemas.microsoft.com/office/drawing/2014/main" id="{F6B7C795-FAE7-674E-B54A-4A3997E41D8E}"/>
                </a:ext>
              </a:extLst>
            </p:cNvPr>
            <p:cNvSpPr txBox="1">
              <a:spLocks noChangeArrowheads="1"/>
            </p:cNvSpPr>
            <p:nvPr/>
          </p:nvSpPr>
          <p:spPr bwMode="auto">
            <a:xfrm>
              <a:off x="3465"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69" name="Text Box 158">
              <a:extLst>
                <a:ext uri="{FF2B5EF4-FFF2-40B4-BE49-F238E27FC236}">
                  <a16:creationId xmlns:a16="http://schemas.microsoft.com/office/drawing/2014/main" id="{279BC482-7181-5B40-824D-149ABCD7F7A2}"/>
                </a:ext>
              </a:extLst>
            </p:cNvPr>
            <p:cNvSpPr txBox="1">
              <a:spLocks noChangeArrowheads="1"/>
            </p:cNvSpPr>
            <p:nvPr/>
          </p:nvSpPr>
          <p:spPr bwMode="auto">
            <a:xfrm>
              <a:off x="3572"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0" name="Text Box 159">
              <a:extLst>
                <a:ext uri="{FF2B5EF4-FFF2-40B4-BE49-F238E27FC236}">
                  <a16:creationId xmlns:a16="http://schemas.microsoft.com/office/drawing/2014/main" id="{44442E3C-F336-0E46-8428-8C0B4D0C57BE}"/>
                </a:ext>
              </a:extLst>
            </p:cNvPr>
            <p:cNvSpPr txBox="1">
              <a:spLocks noChangeArrowheads="1"/>
            </p:cNvSpPr>
            <p:nvPr/>
          </p:nvSpPr>
          <p:spPr bwMode="auto">
            <a:xfrm>
              <a:off x="3679"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1" name="Text Box 160">
              <a:extLst>
                <a:ext uri="{FF2B5EF4-FFF2-40B4-BE49-F238E27FC236}">
                  <a16:creationId xmlns:a16="http://schemas.microsoft.com/office/drawing/2014/main" id="{89316103-F323-C44D-A554-650884DFFB9B}"/>
                </a:ext>
              </a:extLst>
            </p:cNvPr>
            <p:cNvSpPr txBox="1">
              <a:spLocks noChangeArrowheads="1"/>
            </p:cNvSpPr>
            <p:nvPr/>
          </p:nvSpPr>
          <p:spPr bwMode="auto">
            <a:xfrm>
              <a:off x="3786"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2" name="Text Box 161">
              <a:extLst>
                <a:ext uri="{FF2B5EF4-FFF2-40B4-BE49-F238E27FC236}">
                  <a16:creationId xmlns:a16="http://schemas.microsoft.com/office/drawing/2014/main" id="{A89CE06A-C1D3-0640-8D25-FF9CDAA31816}"/>
                </a:ext>
              </a:extLst>
            </p:cNvPr>
            <p:cNvSpPr txBox="1">
              <a:spLocks noChangeArrowheads="1"/>
            </p:cNvSpPr>
            <p:nvPr/>
          </p:nvSpPr>
          <p:spPr bwMode="auto">
            <a:xfrm>
              <a:off x="3893"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73" name="Text Box 162">
              <a:extLst>
                <a:ext uri="{FF2B5EF4-FFF2-40B4-BE49-F238E27FC236}">
                  <a16:creationId xmlns:a16="http://schemas.microsoft.com/office/drawing/2014/main" id="{52E2D590-0C75-2B44-9181-6AAAE969D4CE}"/>
                </a:ext>
              </a:extLst>
            </p:cNvPr>
            <p:cNvSpPr txBox="1">
              <a:spLocks noChangeArrowheads="1"/>
            </p:cNvSpPr>
            <p:nvPr/>
          </p:nvSpPr>
          <p:spPr bwMode="auto">
            <a:xfrm>
              <a:off x="400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4" name="Text Box 163">
              <a:extLst>
                <a:ext uri="{FF2B5EF4-FFF2-40B4-BE49-F238E27FC236}">
                  <a16:creationId xmlns:a16="http://schemas.microsoft.com/office/drawing/2014/main" id="{BAF806AA-9F80-3B45-940D-51588FD56B4B}"/>
                </a:ext>
              </a:extLst>
            </p:cNvPr>
            <p:cNvSpPr txBox="1">
              <a:spLocks noChangeArrowheads="1"/>
            </p:cNvSpPr>
            <p:nvPr/>
          </p:nvSpPr>
          <p:spPr bwMode="auto">
            <a:xfrm>
              <a:off x="4107"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75" name="Text Box 164">
              <a:extLst>
                <a:ext uri="{FF2B5EF4-FFF2-40B4-BE49-F238E27FC236}">
                  <a16:creationId xmlns:a16="http://schemas.microsoft.com/office/drawing/2014/main" id="{3732EC12-A568-F446-AD07-5A2E6AACA36E}"/>
                </a:ext>
              </a:extLst>
            </p:cNvPr>
            <p:cNvSpPr txBox="1">
              <a:spLocks noChangeArrowheads="1"/>
            </p:cNvSpPr>
            <p:nvPr/>
          </p:nvSpPr>
          <p:spPr bwMode="auto">
            <a:xfrm>
              <a:off x="4214"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76" name="Text Box 165">
              <a:extLst>
                <a:ext uri="{FF2B5EF4-FFF2-40B4-BE49-F238E27FC236}">
                  <a16:creationId xmlns:a16="http://schemas.microsoft.com/office/drawing/2014/main" id="{D2581D3D-53DC-7F40-B150-6BE20A1D5CA7}"/>
                </a:ext>
              </a:extLst>
            </p:cNvPr>
            <p:cNvSpPr txBox="1">
              <a:spLocks noChangeArrowheads="1"/>
            </p:cNvSpPr>
            <p:nvPr/>
          </p:nvSpPr>
          <p:spPr bwMode="auto">
            <a:xfrm>
              <a:off x="4320" y="2368"/>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7" name="Text Box 166">
              <a:extLst>
                <a:ext uri="{FF2B5EF4-FFF2-40B4-BE49-F238E27FC236}">
                  <a16:creationId xmlns:a16="http://schemas.microsoft.com/office/drawing/2014/main" id="{E5F5F96F-76F4-AA42-819C-67423B66FBEC}"/>
                </a:ext>
              </a:extLst>
            </p:cNvPr>
            <p:cNvSpPr txBox="1">
              <a:spLocks noChangeArrowheads="1"/>
            </p:cNvSpPr>
            <p:nvPr/>
          </p:nvSpPr>
          <p:spPr bwMode="auto">
            <a:xfrm>
              <a:off x="57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8" name="Text Box 167">
              <a:extLst>
                <a:ext uri="{FF2B5EF4-FFF2-40B4-BE49-F238E27FC236}">
                  <a16:creationId xmlns:a16="http://schemas.microsoft.com/office/drawing/2014/main" id="{8533ACFC-80D0-384C-AD72-434F7E763EF6}"/>
                </a:ext>
              </a:extLst>
            </p:cNvPr>
            <p:cNvSpPr txBox="1">
              <a:spLocks noChangeArrowheads="1"/>
            </p:cNvSpPr>
            <p:nvPr/>
          </p:nvSpPr>
          <p:spPr bwMode="auto">
            <a:xfrm>
              <a:off x="68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79" name="Text Box 168">
              <a:extLst>
                <a:ext uri="{FF2B5EF4-FFF2-40B4-BE49-F238E27FC236}">
                  <a16:creationId xmlns:a16="http://schemas.microsoft.com/office/drawing/2014/main" id="{59EFECCF-4003-0542-89A0-7C54EFA6E1E2}"/>
                </a:ext>
              </a:extLst>
            </p:cNvPr>
            <p:cNvSpPr txBox="1">
              <a:spLocks noChangeArrowheads="1"/>
            </p:cNvSpPr>
            <p:nvPr/>
          </p:nvSpPr>
          <p:spPr bwMode="auto">
            <a:xfrm>
              <a:off x="79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0" name="Text Box 169">
              <a:extLst>
                <a:ext uri="{FF2B5EF4-FFF2-40B4-BE49-F238E27FC236}">
                  <a16:creationId xmlns:a16="http://schemas.microsoft.com/office/drawing/2014/main" id="{38E84473-5C87-F348-8E4C-D7C742DAB045}"/>
                </a:ext>
              </a:extLst>
            </p:cNvPr>
            <p:cNvSpPr txBox="1">
              <a:spLocks noChangeArrowheads="1"/>
            </p:cNvSpPr>
            <p:nvPr/>
          </p:nvSpPr>
          <p:spPr bwMode="auto">
            <a:xfrm>
              <a:off x="89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1" name="Text Box 170">
              <a:extLst>
                <a:ext uri="{FF2B5EF4-FFF2-40B4-BE49-F238E27FC236}">
                  <a16:creationId xmlns:a16="http://schemas.microsoft.com/office/drawing/2014/main" id="{5F3E92E2-8AEB-124F-9F10-BEB711EB77C0}"/>
                </a:ext>
              </a:extLst>
            </p:cNvPr>
            <p:cNvSpPr txBox="1">
              <a:spLocks noChangeArrowheads="1"/>
            </p:cNvSpPr>
            <p:nvPr/>
          </p:nvSpPr>
          <p:spPr bwMode="auto">
            <a:xfrm>
              <a:off x="100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2" name="Text Box 171">
              <a:extLst>
                <a:ext uri="{FF2B5EF4-FFF2-40B4-BE49-F238E27FC236}">
                  <a16:creationId xmlns:a16="http://schemas.microsoft.com/office/drawing/2014/main" id="{314BCA9D-CAAE-1B45-AD6A-870B41197A3A}"/>
                </a:ext>
              </a:extLst>
            </p:cNvPr>
            <p:cNvSpPr txBox="1">
              <a:spLocks noChangeArrowheads="1"/>
            </p:cNvSpPr>
            <p:nvPr/>
          </p:nvSpPr>
          <p:spPr bwMode="auto">
            <a:xfrm>
              <a:off x="1111"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3" name="Text Box 172">
              <a:extLst>
                <a:ext uri="{FF2B5EF4-FFF2-40B4-BE49-F238E27FC236}">
                  <a16:creationId xmlns:a16="http://schemas.microsoft.com/office/drawing/2014/main" id="{41003D9F-D588-EA4C-8343-C57CC8C6C14A}"/>
                </a:ext>
              </a:extLst>
            </p:cNvPr>
            <p:cNvSpPr txBox="1">
              <a:spLocks noChangeArrowheads="1"/>
            </p:cNvSpPr>
            <p:nvPr/>
          </p:nvSpPr>
          <p:spPr bwMode="auto">
            <a:xfrm>
              <a:off x="121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4" name="Text Box 173">
              <a:extLst>
                <a:ext uri="{FF2B5EF4-FFF2-40B4-BE49-F238E27FC236}">
                  <a16:creationId xmlns:a16="http://schemas.microsoft.com/office/drawing/2014/main" id="{4896A408-3A89-604C-BB26-177595622523}"/>
                </a:ext>
              </a:extLst>
            </p:cNvPr>
            <p:cNvSpPr txBox="1">
              <a:spLocks noChangeArrowheads="1"/>
            </p:cNvSpPr>
            <p:nvPr/>
          </p:nvSpPr>
          <p:spPr bwMode="auto">
            <a:xfrm>
              <a:off x="132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5" name="Text Box 174">
              <a:extLst>
                <a:ext uri="{FF2B5EF4-FFF2-40B4-BE49-F238E27FC236}">
                  <a16:creationId xmlns:a16="http://schemas.microsoft.com/office/drawing/2014/main" id="{ECE0CEC8-BC12-0B4A-B319-117CE91C89BD}"/>
                </a:ext>
              </a:extLst>
            </p:cNvPr>
            <p:cNvSpPr txBox="1">
              <a:spLocks noChangeArrowheads="1"/>
            </p:cNvSpPr>
            <p:nvPr/>
          </p:nvSpPr>
          <p:spPr bwMode="auto">
            <a:xfrm>
              <a:off x="143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dirty="0">
                  <a:solidFill>
                    <a:srgbClr val="000000"/>
                  </a:solidFill>
                  <a:latin typeface="Courier New" pitchFamily="1" charset="0"/>
                </a:rPr>
                <a:t>4</a:t>
              </a:r>
            </a:p>
          </p:txBody>
        </p:sp>
        <p:sp>
          <p:nvSpPr>
            <p:cNvPr id="86" name="Text Box 175">
              <a:extLst>
                <a:ext uri="{FF2B5EF4-FFF2-40B4-BE49-F238E27FC236}">
                  <a16:creationId xmlns:a16="http://schemas.microsoft.com/office/drawing/2014/main" id="{4704E5B4-6198-F54B-87C7-BD95D82329DC}"/>
                </a:ext>
              </a:extLst>
            </p:cNvPr>
            <p:cNvSpPr txBox="1">
              <a:spLocks noChangeArrowheads="1"/>
            </p:cNvSpPr>
            <p:nvPr/>
          </p:nvSpPr>
          <p:spPr bwMode="auto">
            <a:xfrm>
              <a:off x="153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87" name="Text Box 176">
              <a:extLst>
                <a:ext uri="{FF2B5EF4-FFF2-40B4-BE49-F238E27FC236}">
                  <a16:creationId xmlns:a16="http://schemas.microsoft.com/office/drawing/2014/main" id="{45100ABF-53C0-4941-998A-1594523779C5}"/>
                </a:ext>
              </a:extLst>
            </p:cNvPr>
            <p:cNvSpPr txBox="1">
              <a:spLocks noChangeArrowheads="1"/>
            </p:cNvSpPr>
            <p:nvPr/>
          </p:nvSpPr>
          <p:spPr bwMode="auto">
            <a:xfrm>
              <a:off x="164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88" name="Text Box 177">
              <a:extLst>
                <a:ext uri="{FF2B5EF4-FFF2-40B4-BE49-F238E27FC236}">
                  <a16:creationId xmlns:a16="http://schemas.microsoft.com/office/drawing/2014/main" id="{70C9F652-FFA8-A146-A922-FD55C724B621}"/>
                </a:ext>
              </a:extLst>
            </p:cNvPr>
            <p:cNvSpPr txBox="1">
              <a:spLocks noChangeArrowheads="1"/>
            </p:cNvSpPr>
            <p:nvPr/>
          </p:nvSpPr>
          <p:spPr bwMode="auto">
            <a:xfrm>
              <a:off x="175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89" name="Text Box 178">
              <a:extLst>
                <a:ext uri="{FF2B5EF4-FFF2-40B4-BE49-F238E27FC236}">
                  <a16:creationId xmlns:a16="http://schemas.microsoft.com/office/drawing/2014/main" id="{7A103DFE-FF06-C54B-98F0-883E12217E35}"/>
                </a:ext>
              </a:extLst>
            </p:cNvPr>
            <p:cNvSpPr txBox="1">
              <a:spLocks noChangeArrowheads="1"/>
            </p:cNvSpPr>
            <p:nvPr/>
          </p:nvSpPr>
          <p:spPr bwMode="auto">
            <a:xfrm>
              <a:off x="186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0" name="Text Box 179">
              <a:extLst>
                <a:ext uri="{FF2B5EF4-FFF2-40B4-BE49-F238E27FC236}">
                  <a16:creationId xmlns:a16="http://schemas.microsoft.com/office/drawing/2014/main" id="{78CA6468-1F14-3A46-9422-F0AC6F2F2FFE}"/>
                </a:ext>
              </a:extLst>
            </p:cNvPr>
            <p:cNvSpPr txBox="1">
              <a:spLocks noChangeArrowheads="1"/>
            </p:cNvSpPr>
            <p:nvPr/>
          </p:nvSpPr>
          <p:spPr bwMode="auto">
            <a:xfrm>
              <a:off x="196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91" name="Text Box 180">
              <a:extLst>
                <a:ext uri="{FF2B5EF4-FFF2-40B4-BE49-F238E27FC236}">
                  <a16:creationId xmlns:a16="http://schemas.microsoft.com/office/drawing/2014/main" id="{BC1564E0-C2C8-FE4D-9ED7-C8D4A862910D}"/>
                </a:ext>
              </a:extLst>
            </p:cNvPr>
            <p:cNvSpPr txBox="1">
              <a:spLocks noChangeArrowheads="1"/>
            </p:cNvSpPr>
            <p:nvPr/>
          </p:nvSpPr>
          <p:spPr bwMode="auto">
            <a:xfrm>
              <a:off x="207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2" name="Text Box 181">
              <a:extLst>
                <a:ext uri="{FF2B5EF4-FFF2-40B4-BE49-F238E27FC236}">
                  <a16:creationId xmlns:a16="http://schemas.microsoft.com/office/drawing/2014/main" id="{DBDDAE52-3C13-D54C-859F-381F9936EE9F}"/>
                </a:ext>
              </a:extLst>
            </p:cNvPr>
            <p:cNvSpPr txBox="1">
              <a:spLocks noChangeArrowheads="1"/>
            </p:cNvSpPr>
            <p:nvPr/>
          </p:nvSpPr>
          <p:spPr bwMode="auto">
            <a:xfrm>
              <a:off x="2181"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3" name="Text Box 182">
              <a:extLst>
                <a:ext uri="{FF2B5EF4-FFF2-40B4-BE49-F238E27FC236}">
                  <a16:creationId xmlns:a16="http://schemas.microsoft.com/office/drawing/2014/main" id="{F1288A87-1F32-304D-95E9-3A05B18AC9A8}"/>
                </a:ext>
              </a:extLst>
            </p:cNvPr>
            <p:cNvSpPr txBox="1">
              <a:spLocks noChangeArrowheads="1"/>
            </p:cNvSpPr>
            <p:nvPr/>
          </p:nvSpPr>
          <p:spPr bwMode="auto">
            <a:xfrm>
              <a:off x="228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94" name="Text Box 183">
              <a:extLst>
                <a:ext uri="{FF2B5EF4-FFF2-40B4-BE49-F238E27FC236}">
                  <a16:creationId xmlns:a16="http://schemas.microsoft.com/office/drawing/2014/main" id="{3CD0E5BE-FC40-6B41-839B-8734324B3386}"/>
                </a:ext>
              </a:extLst>
            </p:cNvPr>
            <p:cNvSpPr txBox="1">
              <a:spLocks noChangeArrowheads="1"/>
            </p:cNvSpPr>
            <p:nvPr/>
          </p:nvSpPr>
          <p:spPr bwMode="auto">
            <a:xfrm>
              <a:off x="239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5" name="Text Box 184">
              <a:extLst>
                <a:ext uri="{FF2B5EF4-FFF2-40B4-BE49-F238E27FC236}">
                  <a16:creationId xmlns:a16="http://schemas.microsoft.com/office/drawing/2014/main" id="{6BA54071-2FA2-7045-93D6-9AB22F5A5388}"/>
                </a:ext>
              </a:extLst>
            </p:cNvPr>
            <p:cNvSpPr txBox="1">
              <a:spLocks noChangeArrowheads="1"/>
            </p:cNvSpPr>
            <p:nvPr/>
          </p:nvSpPr>
          <p:spPr bwMode="auto">
            <a:xfrm>
              <a:off x="250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6" name="Text Box 185">
              <a:extLst>
                <a:ext uri="{FF2B5EF4-FFF2-40B4-BE49-F238E27FC236}">
                  <a16:creationId xmlns:a16="http://schemas.microsoft.com/office/drawing/2014/main" id="{3DA5DFD9-7935-C147-A36D-BD823C953C5E}"/>
                </a:ext>
              </a:extLst>
            </p:cNvPr>
            <p:cNvSpPr txBox="1">
              <a:spLocks noChangeArrowheads="1"/>
            </p:cNvSpPr>
            <p:nvPr/>
          </p:nvSpPr>
          <p:spPr bwMode="auto">
            <a:xfrm>
              <a:off x="260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7" name="Text Box 186">
              <a:extLst>
                <a:ext uri="{FF2B5EF4-FFF2-40B4-BE49-F238E27FC236}">
                  <a16:creationId xmlns:a16="http://schemas.microsoft.com/office/drawing/2014/main" id="{1AC1EF3C-DB4C-304F-9255-5F7826359111}"/>
                </a:ext>
              </a:extLst>
            </p:cNvPr>
            <p:cNvSpPr txBox="1">
              <a:spLocks noChangeArrowheads="1"/>
            </p:cNvSpPr>
            <p:nvPr/>
          </p:nvSpPr>
          <p:spPr bwMode="auto">
            <a:xfrm>
              <a:off x="271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8" name="Text Box 187">
              <a:extLst>
                <a:ext uri="{FF2B5EF4-FFF2-40B4-BE49-F238E27FC236}">
                  <a16:creationId xmlns:a16="http://schemas.microsoft.com/office/drawing/2014/main" id="{B7C57C98-25D2-3E47-BBE2-793FFA9C60D9}"/>
                </a:ext>
              </a:extLst>
            </p:cNvPr>
            <p:cNvSpPr txBox="1">
              <a:spLocks noChangeArrowheads="1"/>
            </p:cNvSpPr>
            <p:nvPr/>
          </p:nvSpPr>
          <p:spPr bwMode="auto">
            <a:xfrm>
              <a:off x="282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99" name="Text Box 188">
              <a:extLst>
                <a:ext uri="{FF2B5EF4-FFF2-40B4-BE49-F238E27FC236}">
                  <a16:creationId xmlns:a16="http://schemas.microsoft.com/office/drawing/2014/main" id="{C1E5A9BA-AF35-014E-ABBA-3FA7A21FD49D}"/>
                </a:ext>
              </a:extLst>
            </p:cNvPr>
            <p:cNvSpPr txBox="1">
              <a:spLocks noChangeArrowheads="1"/>
            </p:cNvSpPr>
            <p:nvPr/>
          </p:nvSpPr>
          <p:spPr bwMode="auto">
            <a:xfrm>
              <a:off x="293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00" name="Text Box 189">
              <a:extLst>
                <a:ext uri="{FF2B5EF4-FFF2-40B4-BE49-F238E27FC236}">
                  <a16:creationId xmlns:a16="http://schemas.microsoft.com/office/drawing/2014/main" id="{82198599-0CA6-1149-B3E7-2DD111F6BC79}"/>
                </a:ext>
              </a:extLst>
            </p:cNvPr>
            <p:cNvSpPr txBox="1">
              <a:spLocks noChangeArrowheads="1"/>
            </p:cNvSpPr>
            <p:nvPr/>
          </p:nvSpPr>
          <p:spPr bwMode="auto">
            <a:xfrm>
              <a:off x="303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01" name="Text Box 190">
              <a:extLst>
                <a:ext uri="{FF2B5EF4-FFF2-40B4-BE49-F238E27FC236}">
                  <a16:creationId xmlns:a16="http://schemas.microsoft.com/office/drawing/2014/main" id="{4CC00AEB-7647-524F-AF86-D0125B3B9F13}"/>
                </a:ext>
              </a:extLst>
            </p:cNvPr>
            <p:cNvSpPr txBox="1">
              <a:spLocks noChangeArrowheads="1"/>
            </p:cNvSpPr>
            <p:nvPr/>
          </p:nvSpPr>
          <p:spPr bwMode="auto">
            <a:xfrm>
              <a:off x="314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2" name="Text Box 191">
              <a:extLst>
                <a:ext uri="{FF2B5EF4-FFF2-40B4-BE49-F238E27FC236}">
                  <a16:creationId xmlns:a16="http://schemas.microsoft.com/office/drawing/2014/main" id="{7CD92BA7-67CF-BC46-9E99-3B8D0E0383C5}"/>
                </a:ext>
              </a:extLst>
            </p:cNvPr>
            <p:cNvSpPr txBox="1">
              <a:spLocks noChangeArrowheads="1"/>
            </p:cNvSpPr>
            <p:nvPr/>
          </p:nvSpPr>
          <p:spPr bwMode="auto">
            <a:xfrm>
              <a:off x="3251"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03" name="Text Box 192">
              <a:extLst>
                <a:ext uri="{FF2B5EF4-FFF2-40B4-BE49-F238E27FC236}">
                  <a16:creationId xmlns:a16="http://schemas.microsoft.com/office/drawing/2014/main" id="{2BAF7C7C-61CF-4D4A-B4EC-B3197032635D}"/>
                </a:ext>
              </a:extLst>
            </p:cNvPr>
            <p:cNvSpPr txBox="1">
              <a:spLocks noChangeArrowheads="1"/>
            </p:cNvSpPr>
            <p:nvPr/>
          </p:nvSpPr>
          <p:spPr bwMode="auto">
            <a:xfrm>
              <a:off x="3358"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4" name="Text Box 193">
              <a:extLst>
                <a:ext uri="{FF2B5EF4-FFF2-40B4-BE49-F238E27FC236}">
                  <a16:creationId xmlns:a16="http://schemas.microsoft.com/office/drawing/2014/main" id="{C1A6C9DB-DD33-F940-BEDA-6F5DFFA0FB07}"/>
                </a:ext>
              </a:extLst>
            </p:cNvPr>
            <p:cNvSpPr txBox="1">
              <a:spLocks noChangeArrowheads="1"/>
            </p:cNvSpPr>
            <p:nvPr/>
          </p:nvSpPr>
          <p:spPr bwMode="auto">
            <a:xfrm>
              <a:off x="3465"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05" name="Text Box 194">
              <a:extLst>
                <a:ext uri="{FF2B5EF4-FFF2-40B4-BE49-F238E27FC236}">
                  <a16:creationId xmlns:a16="http://schemas.microsoft.com/office/drawing/2014/main" id="{186D19D3-9647-554F-95DA-80BBDF278A20}"/>
                </a:ext>
              </a:extLst>
            </p:cNvPr>
            <p:cNvSpPr txBox="1">
              <a:spLocks noChangeArrowheads="1"/>
            </p:cNvSpPr>
            <p:nvPr/>
          </p:nvSpPr>
          <p:spPr bwMode="auto">
            <a:xfrm>
              <a:off x="3572"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6" name="Text Box 195">
              <a:extLst>
                <a:ext uri="{FF2B5EF4-FFF2-40B4-BE49-F238E27FC236}">
                  <a16:creationId xmlns:a16="http://schemas.microsoft.com/office/drawing/2014/main" id="{CEA07C1C-1684-BE4A-A8A9-6DE021F0EE7D}"/>
                </a:ext>
              </a:extLst>
            </p:cNvPr>
            <p:cNvSpPr txBox="1">
              <a:spLocks noChangeArrowheads="1"/>
            </p:cNvSpPr>
            <p:nvPr/>
          </p:nvSpPr>
          <p:spPr bwMode="auto">
            <a:xfrm>
              <a:off x="3679"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07" name="Text Box 196">
              <a:extLst>
                <a:ext uri="{FF2B5EF4-FFF2-40B4-BE49-F238E27FC236}">
                  <a16:creationId xmlns:a16="http://schemas.microsoft.com/office/drawing/2014/main" id="{8DE94519-B62E-CE49-A1C8-D00C8EB6B61D}"/>
                </a:ext>
              </a:extLst>
            </p:cNvPr>
            <p:cNvSpPr txBox="1">
              <a:spLocks noChangeArrowheads="1"/>
            </p:cNvSpPr>
            <p:nvPr/>
          </p:nvSpPr>
          <p:spPr bwMode="auto">
            <a:xfrm>
              <a:off x="3786"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8" name="Text Box 197">
              <a:extLst>
                <a:ext uri="{FF2B5EF4-FFF2-40B4-BE49-F238E27FC236}">
                  <a16:creationId xmlns:a16="http://schemas.microsoft.com/office/drawing/2014/main" id="{44AFB5CE-EBA0-3943-AFE6-BDEC46F8EF93}"/>
                </a:ext>
              </a:extLst>
            </p:cNvPr>
            <p:cNvSpPr txBox="1">
              <a:spLocks noChangeArrowheads="1"/>
            </p:cNvSpPr>
            <p:nvPr/>
          </p:nvSpPr>
          <p:spPr bwMode="auto">
            <a:xfrm>
              <a:off x="3893"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09" name="Text Box 198">
              <a:extLst>
                <a:ext uri="{FF2B5EF4-FFF2-40B4-BE49-F238E27FC236}">
                  <a16:creationId xmlns:a16="http://schemas.microsoft.com/office/drawing/2014/main" id="{A900129A-B457-8045-B6E0-DFC6E780E3AC}"/>
                </a:ext>
              </a:extLst>
            </p:cNvPr>
            <p:cNvSpPr txBox="1">
              <a:spLocks noChangeArrowheads="1"/>
            </p:cNvSpPr>
            <p:nvPr/>
          </p:nvSpPr>
          <p:spPr bwMode="auto">
            <a:xfrm>
              <a:off x="400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0" name="Text Box 199">
              <a:extLst>
                <a:ext uri="{FF2B5EF4-FFF2-40B4-BE49-F238E27FC236}">
                  <a16:creationId xmlns:a16="http://schemas.microsoft.com/office/drawing/2014/main" id="{CB749E3C-6F24-EB45-B4F5-489A234AC635}"/>
                </a:ext>
              </a:extLst>
            </p:cNvPr>
            <p:cNvSpPr txBox="1">
              <a:spLocks noChangeArrowheads="1"/>
            </p:cNvSpPr>
            <p:nvPr/>
          </p:nvSpPr>
          <p:spPr bwMode="auto">
            <a:xfrm>
              <a:off x="4107"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1" name="Text Box 200">
              <a:extLst>
                <a:ext uri="{FF2B5EF4-FFF2-40B4-BE49-F238E27FC236}">
                  <a16:creationId xmlns:a16="http://schemas.microsoft.com/office/drawing/2014/main" id="{9A584BA9-43C1-A741-9338-9572252308AB}"/>
                </a:ext>
              </a:extLst>
            </p:cNvPr>
            <p:cNvSpPr txBox="1">
              <a:spLocks noChangeArrowheads="1"/>
            </p:cNvSpPr>
            <p:nvPr/>
          </p:nvSpPr>
          <p:spPr bwMode="auto">
            <a:xfrm>
              <a:off x="4214"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2" name="Text Box 201">
              <a:extLst>
                <a:ext uri="{FF2B5EF4-FFF2-40B4-BE49-F238E27FC236}">
                  <a16:creationId xmlns:a16="http://schemas.microsoft.com/office/drawing/2014/main" id="{4B47B6A2-1933-2F4A-99E4-E981AD51126D}"/>
                </a:ext>
              </a:extLst>
            </p:cNvPr>
            <p:cNvSpPr txBox="1">
              <a:spLocks noChangeArrowheads="1"/>
            </p:cNvSpPr>
            <p:nvPr/>
          </p:nvSpPr>
          <p:spPr bwMode="auto">
            <a:xfrm>
              <a:off x="4320" y="2544"/>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3" name="Text Box 202">
              <a:extLst>
                <a:ext uri="{FF2B5EF4-FFF2-40B4-BE49-F238E27FC236}">
                  <a16:creationId xmlns:a16="http://schemas.microsoft.com/office/drawing/2014/main" id="{F4949E00-3F3B-AF46-AC42-320F2F735F2C}"/>
                </a:ext>
              </a:extLst>
            </p:cNvPr>
            <p:cNvSpPr txBox="1">
              <a:spLocks noChangeArrowheads="1"/>
            </p:cNvSpPr>
            <p:nvPr/>
          </p:nvSpPr>
          <p:spPr bwMode="auto">
            <a:xfrm>
              <a:off x="57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14" name="Text Box 203">
              <a:extLst>
                <a:ext uri="{FF2B5EF4-FFF2-40B4-BE49-F238E27FC236}">
                  <a16:creationId xmlns:a16="http://schemas.microsoft.com/office/drawing/2014/main" id="{FCB7433E-FD0A-1044-AF41-FE42759A6E5F}"/>
                </a:ext>
              </a:extLst>
            </p:cNvPr>
            <p:cNvSpPr txBox="1">
              <a:spLocks noChangeArrowheads="1"/>
            </p:cNvSpPr>
            <p:nvPr/>
          </p:nvSpPr>
          <p:spPr bwMode="auto">
            <a:xfrm>
              <a:off x="68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5" name="Text Box 204">
              <a:extLst>
                <a:ext uri="{FF2B5EF4-FFF2-40B4-BE49-F238E27FC236}">
                  <a16:creationId xmlns:a16="http://schemas.microsoft.com/office/drawing/2014/main" id="{5A3E9EFB-7FDF-4944-B6B2-8DE4780AEFF4}"/>
                </a:ext>
              </a:extLst>
            </p:cNvPr>
            <p:cNvSpPr txBox="1">
              <a:spLocks noChangeArrowheads="1"/>
            </p:cNvSpPr>
            <p:nvPr/>
          </p:nvSpPr>
          <p:spPr bwMode="auto">
            <a:xfrm>
              <a:off x="79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16" name="Text Box 205">
              <a:extLst>
                <a:ext uri="{FF2B5EF4-FFF2-40B4-BE49-F238E27FC236}">
                  <a16:creationId xmlns:a16="http://schemas.microsoft.com/office/drawing/2014/main" id="{16BB9657-8F98-B94C-80E2-C58265174CF5}"/>
                </a:ext>
              </a:extLst>
            </p:cNvPr>
            <p:cNvSpPr txBox="1">
              <a:spLocks noChangeArrowheads="1"/>
            </p:cNvSpPr>
            <p:nvPr/>
          </p:nvSpPr>
          <p:spPr bwMode="auto">
            <a:xfrm>
              <a:off x="89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17" name="Text Box 206">
              <a:extLst>
                <a:ext uri="{FF2B5EF4-FFF2-40B4-BE49-F238E27FC236}">
                  <a16:creationId xmlns:a16="http://schemas.microsoft.com/office/drawing/2014/main" id="{E4EC99F4-7C2F-5248-B38A-690C14CC7D7E}"/>
                </a:ext>
              </a:extLst>
            </p:cNvPr>
            <p:cNvSpPr txBox="1">
              <a:spLocks noChangeArrowheads="1"/>
            </p:cNvSpPr>
            <p:nvPr/>
          </p:nvSpPr>
          <p:spPr bwMode="auto">
            <a:xfrm>
              <a:off x="100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18" name="Text Box 207">
              <a:extLst>
                <a:ext uri="{FF2B5EF4-FFF2-40B4-BE49-F238E27FC236}">
                  <a16:creationId xmlns:a16="http://schemas.microsoft.com/office/drawing/2014/main" id="{FA6CBC24-E171-6240-8A2F-132D80C53A40}"/>
                </a:ext>
              </a:extLst>
            </p:cNvPr>
            <p:cNvSpPr txBox="1">
              <a:spLocks noChangeArrowheads="1"/>
            </p:cNvSpPr>
            <p:nvPr/>
          </p:nvSpPr>
          <p:spPr bwMode="auto">
            <a:xfrm>
              <a:off x="111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19" name="Text Box 208">
              <a:extLst>
                <a:ext uri="{FF2B5EF4-FFF2-40B4-BE49-F238E27FC236}">
                  <a16:creationId xmlns:a16="http://schemas.microsoft.com/office/drawing/2014/main" id="{6CDB7D38-BCB4-5C47-9C82-901023E2DD68}"/>
                </a:ext>
              </a:extLst>
            </p:cNvPr>
            <p:cNvSpPr txBox="1">
              <a:spLocks noChangeArrowheads="1"/>
            </p:cNvSpPr>
            <p:nvPr/>
          </p:nvSpPr>
          <p:spPr bwMode="auto">
            <a:xfrm>
              <a:off x="121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20" name="Text Box 209">
              <a:extLst>
                <a:ext uri="{FF2B5EF4-FFF2-40B4-BE49-F238E27FC236}">
                  <a16:creationId xmlns:a16="http://schemas.microsoft.com/office/drawing/2014/main" id="{463DB03E-FDC9-754A-BEC8-F8F709333138}"/>
                </a:ext>
              </a:extLst>
            </p:cNvPr>
            <p:cNvSpPr txBox="1">
              <a:spLocks noChangeArrowheads="1"/>
            </p:cNvSpPr>
            <p:nvPr/>
          </p:nvSpPr>
          <p:spPr bwMode="auto">
            <a:xfrm>
              <a:off x="132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21" name="Text Box 210">
              <a:extLst>
                <a:ext uri="{FF2B5EF4-FFF2-40B4-BE49-F238E27FC236}">
                  <a16:creationId xmlns:a16="http://schemas.microsoft.com/office/drawing/2014/main" id="{D795F701-46B5-3D4C-961B-45E25B5051C2}"/>
                </a:ext>
              </a:extLst>
            </p:cNvPr>
            <p:cNvSpPr txBox="1">
              <a:spLocks noChangeArrowheads="1"/>
            </p:cNvSpPr>
            <p:nvPr/>
          </p:nvSpPr>
          <p:spPr bwMode="auto">
            <a:xfrm>
              <a:off x="143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2" name="Text Box 211">
              <a:extLst>
                <a:ext uri="{FF2B5EF4-FFF2-40B4-BE49-F238E27FC236}">
                  <a16:creationId xmlns:a16="http://schemas.microsoft.com/office/drawing/2014/main" id="{F027514B-508A-9144-9B37-FCC6B58F2EC5}"/>
                </a:ext>
              </a:extLst>
            </p:cNvPr>
            <p:cNvSpPr txBox="1">
              <a:spLocks noChangeArrowheads="1"/>
            </p:cNvSpPr>
            <p:nvPr/>
          </p:nvSpPr>
          <p:spPr bwMode="auto">
            <a:xfrm>
              <a:off x="153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23" name="Text Box 212">
              <a:extLst>
                <a:ext uri="{FF2B5EF4-FFF2-40B4-BE49-F238E27FC236}">
                  <a16:creationId xmlns:a16="http://schemas.microsoft.com/office/drawing/2014/main" id="{D63FF07A-9F87-014D-9533-06149374A0BE}"/>
                </a:ext>
              </a:extLst>
            </p:cNvPr>
            <p:cNvSpPr txBox="1">
              <a:spLocks noChangeArrowheads="1"/>
            </p:cNvSpPr>
            <p:nvPr/>
          </p:nvSpPr>
          <p:spPr bwMode="auto">
            <a:xfrm>
              <a:off x="164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4" name="Text Box 213">
              <a:extLst>
                <a:ext uri="{FF2B5EF4-FFF2-40B4-BE49-F238E27FC236}">
                  <a16:creationId xmlns:a16="http://schemas.microsoft.com/office/drawing/2014/main" id="{F4A89733-3566-AB46-9F5D-BF424DA84EE1}"/>
                </a:ext>
              </a:extLst>
            </p:cNvPr>
            <p:cNvSpPr txBox="1">
              <a:spLocks noChangeArrowheads="1"/>
            </p:cNvSpPr>
            <p:nvPr/>
          </p:nvSpPr>
          <p:spPr bwMode="auto">
            <a:xfrm>
              <a:off x="175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5" name="Text Box 214">
              <a:extLst>
                <a:ext uri="{FF2B5EF4-FFF2-40B4-BE49-F238E27FC236}">
                  <a16:creationId xmlns:a16="http://schemas.microsoft.com/office/drawing/2014/main" id="{B5A08761-9B08-DD45-BBB4-02E49908439D}"/>
                </a:ext>
              </a:extLst>
            </p:cNvPr>
            <p:cNvSpPr txBox="1">
              <a:spLocks noChangeArrowheads="1"/>
            </p:cNvSpPr>
            <p:nvPr/>
          </p:nvSpPr>
          <p:spPr bwMode="auto">
            <a:xfrm>
              <a:off x="186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6" name="Text Box 215">
              <a:extLst>
                <a:ext uri="{FF2B5EF4-FFF2-40B4-BE49-F238E27FC236}">
                  <a16:creationId xmlns:a16="http://schemas.microsoft.com/office/drawing/2014/main" id="{B7B8ACFC-95D3-C946-A0F3-47DBCEFC730E}"/>
                </a:ext>
              </a:extLst>
            </p:cNvPr>
            <p:cNvSpPr txBox="1">
              <a:spLocks noChangeArrowheads="1"/>
            </p:cNvSpPr>
            <p:nvPr/>
          </p:nvSpPr>
          <p:spPr bwMode="auto">
            <a:xfrm>
              <a:off x="196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27" name="Text Box 216">
              <a:extLst>
                <a:ext uri="{FF2B5EF4-FFF2-40B4-BE49-F238E27FC236}">
                  <a16:creationId xmlns:a16="http://schemas.microsoft.com/office/drawing/2014/main" id="{CA44BDB7-0DF8-B84D-8EB8-7F94099D9D89}"/>
                </a:ext>
              </a:extLst>
            </p:cNvPr>
            <p:cNvSpPr txBox="1">
              <a:spLocks noChangeArrowheads="1"/>
            </p:cNvSpPr>
            <p:nvPr/>
          </p:nvSpPr>
          <p:spPr bwMode="auto">
            <a:xfrm>
              <a:off x="207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28" name="Text Box 217">
              <a:extLst>
                <a:ext uri="{FF2B5EF4-FFF2-40B4-BE49-F238E27FC236}">
                  <a16:creationId xmlns:a16="http://schemas.microsoft.com/office/drawing/2014/main" id="{8339B259-1960-FE49-BE13-556D3496998B}"/>
                </a:ext>
              </a:extLst>
            </p:cNvPr>
            <p:cNvSpPr txBox="1">
              <a:spLocks noChangeArrowheads="1"/>
            </p:cNvSpPr>
            <p:nvPr/>
          </p:nvSpPr>
          <p:spPr bwMode="auto">
            <a:xfrm>
              <a:off x="218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29" name="Text Box 218">
              <a:extLst>
                <a:ext uri="{FF2B5EF4-FFF2-40B4-BE49-F238E27FC236}">
                  <a16:creationId xmlns:a16="http://schemas.microsoft.com/office/drawing/2014/main" id="{6680CE43-4AC3-4B43-A78B-8E3E30DB8972}"/>
                </a:ext>
              </a:extLst>
            </p:cNvPr>
            <p:cNvSpPr txBox="1">
              <a:spLocks noChangeArrowheads="1"/>
            </p:cNvSpPr>
            <p:nvPr/>
          </p:nvSpPr>
          <p:spPr bwMode="auto">
            <a:xfrm>
              <a:off x="228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0" name="Text Box 219">
              <a:extLst>
                <a:ext uri="{FF2B5EF4-FFF2-40B4-BE49-F238E27FC236}">
                  <a16:creationId xmlns:a16="http://schemas.microsoft.com/office/drawing/2014/main" id="{2BAD1C9F-5B9F-0F43-BF6E-7436313D8B1C}"/>
                </a:ext>
              </a:extLst>
            </p:cNvPr>
            <p:cNvSpPr txBox="1">
              <a:spLocks noChangeArrowheads="1"/>
            </p:cNvSpPr>
            <p:nvPr/>
          </p:nvSpPr>
          <p:spPr bwMode="auto">
            <a:xfrm>
              <a:off x="239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31" name="Text Box 220">
              <a:extLst>
                <a:ext uri="{FF2B5EF4-FFF2-40B4-BE49-F238E27FC236}">
                  <a16:creationId xmlns:a16="http://schemas.microsoft.com/office/drawing/2014/main" id="{4EE20C0C-2905-174E-8B3D-75F0AC01DCBB}"/>
                </a:ext>
              </a:extLst>
            </p:cNvPr>
            <p:cNvSpPr txBox="1">
              <a:spLocks noChangeArrowheads="1"/>
            </p:cNvSpPr>
            <p:nvPr/>
          </p:nvSpPr>
          <p:spPr bwMode="auto">
            <a:xfrm>
              <a:off x="250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2" name="Text Box 221">
              <a:extLst>
                <a:ext uri="{FF2B5EF4-FFF2-40B4-BE49-F238E27FC236}">
                  <a16:creationId xmlns:a16="http://schemas.microsoft.com/office/drawing/2014/main" id="{B334D7DF-55CB-7248-8757-0E17AB0CBA81}"/>
                </a:ext>
              </a:extLst>
            </p:cNvPr>
            <p:cNvSpPr txBox="1">
              <a:spLocks noChangeArrowheads="1"/>
            </p:cNvSpPr>
            <p:nvPr/>
          </p:nvSpPr>
          <p:spPr bwMode="auto">
            <a:xfrm>
              <a:off x="260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3" name="Text Box 222">
              <a:extLst>
                <a:ext uri="{FF2B5EF4-FFF2-40B4-BE49-F238E27FC236}">
                  <a16:creationId xmlns:a16="http://schemas.microsoft.com/office/drawing/2014/main" id="{E16AE387-B1E8-6D49-8B84-D5EBBA95A5A1}"/>
                </a:ext>
              </a:extLst>
            </p:cNvPr>
            <p:cNvSpPr txBox="1">
              <a:spLocks noChangeArrowheads="1"/>
            </p:cNvSpPr>
            <p:nvPr/>
          </p:nvSpPr>
          <p:spPr bwMode="auto">
            <a:xfrm>
              <a:off x="271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4" name="Text Box 223">
              <a:extLst>
                <a:ext uri="{FF2B5EF4-FFF2-40B4-BE49-F238E27FC236}">
                  <a16:creationId xmlns:a16="http://schemas.microsoft.com/office/drawing/2014/main" id="{89DCAA55-FA6A-104E-A564-E6F40A6C951A}"/>
                </a:ext>
              </a:extLst>
            </p:cNvPr>
            <p:cNvSpPr txBox="1">
              <a:spLocks noChangeArrowheads="1"/>
            </p:cNvSpPr>
            <p:nvPr/>
          </p:nvSpPr>
          <p:spPr bwMode="auto">
            <a:xfrm>
              <a:off x="282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35" name="Text Box 224">
              <a:extLst>
                <a:ext uri="{FF2B5EF4-FFF2-40B4-BE49-F238E27FC236}">
                  <a16:creationId xmlns:a16="http://schemas.microsoft.com/office/drawing/2014/main" id="{491EFDA2-C8AA-3148-ACFD-EA3FC19C21DE}"/>
                </a:ext>
              </a:extLst>
            </p:cNvPr>
            <p:cNvSpPr txBox="1">
              <a:spLocks noChangeArrowheads="1"/>
            </p:cNvSpPr>
            <p:nvPr/>
          </p:nvSpPr>
          <p:spPr bwMode="auto">
            <a:xfrm>
              <a:off x="293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6" name="Text Box 225">
              <a:extLst>
                <a:ext uri="{FF2B5EF4-FFF2-40B4-BE49-F238E27FC236}">
                  <a16:creationId xmlns:a16="http://schemas.microsoft.com/office/drawing/2014/main" id="{CCFE0F87-5714-724C-8F5B-3AF07AFC5019}"/>
                </a:ext>
              </a:extLst>
            </p:cNvPr>
            <p:cNvSpPr txBox="1">
              <a:spLocks noChangeArrowheads="1"/>
            </p:cNvSpPr>
            <p:nvPr/>
          </p:nvSpPr>
          <p:spPr bwMode="auto">
            <a:xfrm>
              <a:off x="303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7" name="Text Box 226">
              <a:extLst>
                <a:ext uri="{FF2B5EF4-FFF2-40B4-BE49-F238E27FC236}">
                  <a16:creationId xmlns:a16="http://schemas.microsoft.com/office/drawing/2014/main" id="{164BCE4C-4037-DC42-94A5-0CE8C1D89B5B}"/>
                </a:ext>
              </a:extLst>
            </p:cNvPr>
            <p:cNvSpPr txBox="1">
              <a:spLocks noChangeArrowheads="1"/>
            </p:cNvSpPr>
            <p:nvPr/>
          </p:nvSpPr>
          <p:spPr bwMode="auto">
            <a:xfrm>
              <a:off x="314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38" name="Text Box 227">
              <a:extLst>
                <a:ext uri="{FF2B5EF4-FFF2-40B4-BE49-F238E27FC236}">
                  <a16:creationId xmlns:a16="http://schemas.microsoft.com/office/drawing/2014/main" id="{ADF43FAF-C71A-E34F-9717-776E72A09879}"/>
                </a:ext>
              </a:extLst>
            </p:cNvPr>
            <p:cNvSpPr txBox="1">
              <a:spLocks noChangeArrowheads="1"/>
            </p:cNvSpPr>
            <p:nvPr/>
          </p:nvSpPr>
          <p:spPr bwMode="auto">
            <a:xfrm>
              <a:off x="3251"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39" name="Text Box 228">
              <a:extLst>
                <a:ext uri="{FF2B5EF4-FFF2-40B4-BE49-F238E27FC236}">
                  <a16:creationId xmlns:a16="http://schemas.microsoft.com/office/drawing/2014/main" id="{A50E8FF3-1508-754E-9635-17071CBA1B0C}"/>
                </a:ext>
              </a:extLst>
            </p:cNvPr>
            <p:cNvSpPr txBox="1">
              <a:spLocks noChangeArrowheads="1"/>
            </p:cNvSpPr>
            <p:nvPr/>
          </p:nvSpPr>
          <p:spPr bwMode="auto">
            <a:xfrm>
              <a:off x="3358"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40" name="Text Box 229">
              <a:extLst>
                <a:ext uri="{FF2B5EF4-FFF2-40B4-BE49-F238E27FC236}">
                  <a16:creationId xmlns:a16="http://schemas.microsoft.com/office/drawing/2014/main" id="{F14E89C2-CB23-8B4F-9009-76D2CE71834F}"/>
                </a:ext>
              </a:extLst>
            </p:cNvPr>
            <p:cNvSpPr txBox="1">
              <a:spLocks noChangeArrowheads="1"/>
            </p:cNvSpPr>
            <p:nvPr/>
          </p:nvSpPr>
          <p:spPr bwMode="auto">
            <a:xfrm>
              <a:off x="3465"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1" name="Text Box 230">
              <a:extLst>
                <a:ext uri="{FF2B5EF4-FFF2-40B4-BE49-F238E27FC236}">
                  <a16:creationId xmlns:a16="http://schemas.microsoft.com/office/drawing/2014/main" id="{7ABD7D37-E9FC-8F4C-8231-9540D227456C}"/>
                </a:ext>
              </a:extLst>
            </p:cNvPr>
            <p:cNvSpPr txBox="1">
              <a:spLocks noChangeArrowheads="1"/>
            </p:cNvSpPr>
            <p:nvPr/>
          </p:nvSpPr>
          <p:spPr bwMode="auto">
            <a:xfrm>
              <a:off x="3572"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42" name="Text Box 231">
              <a:extLst>
                <a:ext uri="{FF2B5EF4-FFF2-40B4-BE49-F238E27FC236}">
                  <a16:creationId xmlns:a16="http://schemas.microsoft.com/office/drawing/2014/main" id="{3D6D5FFF-A4FD-B64D-B3BD-0CFD42439081}"/>
                </a:ext>
              </a:extLst>
            </p:cNvPr>
            <p:cNvSpPr txBox="1">
              <a:spLocks noChangeArrowheads="1"/>
            </p:cNvSpPr>
            <p:nvPr/>
          </p:nvSpPr>
          <p:spPr bwMode="auto">
            <a:xfrm>
              <a:off x="3679"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3" name="Text Box 232">
              <a:extLst>
                <a:ext uri="{FF2B5EF4-FFF2-40B4-BE49-F238E27FC236}">
                  <a16:creationId xmlns:a16="http://schemas.microsoft.com/office/drawing/2014/main" id="{EC95A312-558E-B545-A5C9-1A06A98B3466}"/>
                </a:ext>
              </a:extLst>
            </p:cNvPr>
            <p:cNvSpPr txBox="1">
              <a:spLocks noChangeArrowheads="1"/>
            </p:cNvSpPr>
            <p:nvPr/>
          </p:nvSpPr>
          <p:spPr bwMode="auto">
            <a:xfrm>
              <a:off x="3786"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44" name="Text Box 233">
              <a:extLst>
                <a:ext uri="{FF2B5EF4-FFF2-40B4-BE49-F238E27FC236}">
                  <a16:creationId xmlns:a16="http://schemas.microsoft.com/office/drawing/2014/main" id="{12F27D71-4D23-3F4F-83A4-51A75A897E06}"/>
                </a:ext>
              </a:extLst>
            </p:cNvPr>
            <p:cNvSpPr txBox="1">
              <a:spLocks noChangeArrowheads="1"/>
            </p:cNvSpPr>
            <p:nvPr/>
          </p:nvSpPr>
          <p:spPr bwMode="auto">
            <a:xfrm>
              <a:off x="3893"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5" name="Text Box 234">
              <a:extLst>
                <a:ext uri="{FF2B5EF4-FFF2-40B4-BE49-F238E27FC236}">
                  <a16:creationId xmlns:a16="http://schemas.microsoft.com/office/drawing/2014/main" id="{4DC57F6E-9B80-A544-B1ED-030437312D39}"/>
                </a:ext>
              </a:extLst>
            </p:cNvPr>
            <p:cNvSpPr txBox="1">
              <a:spLocks noChangeArrowheads="1"/>
            </p:cNvSpPr>
            <p:nvPr/>
          </p:nvSpPr>
          <p:spPr bwMode="auto">
            <a:xfrm>
              <a:off x="400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6" name="Text Box 235">
              <a:extLst>
                <a:ext uri="{FF2B5EF4-FFF2-40B4-BE49-F238E27FC236}">
                  <a16:creationId xmlns:a16="http://schemas.microsoft.com/office/drawing/2014/main" id="{60B76856-273B-FB48-9025-A42425D85E3F}"/>
                </a:ext>
              </a:extLst>
            </p:cNvPr>
            <p:cNvSpPr txBox="1">
              <a:spLocks noChangeArrowheads="1"/>
            </p:cNvSpPr>
            <p:nvPr/>
          </p:nvSpPr>
          <p:spPr bwMode="auto">
            <a:xfrm>
              <a:off x="4107"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7" name="Text Box 236">
              <a:extLst>
                <a:ext uri="{FF2B5EF4-FFF2-40B4-BE49-F238E27FC236}">
                  <a16:creationId xmlns:a16="http://schemas.microsoft.com/office/drawing/2014/main" id="{4CF65341-911C-0A40-87C7-20E76CED283E}"/>
                </a:ext>
              </a:extLst>
            </p:cNvPr>
            <p:cNvSpPr txBox="1">
              <a:spLocks noChangeArrowheads="1"/>
            </p:cNvSpPr>
            <p:nvPr/>
          </p:nvSpPr>
          <p:spPr bwMode="auto">
            <a:xfrm>
              <a:off x="4214"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48" name="Text Box 237">
              <a:extLst>
                <a:ext uri="{FF2B5EF4-FFF2-40B4-BE49-F238E27FC236}">
                  <a16:creationId xmlns:a16="http://schemas.microsoft.com/office/drawing/2014/main" id="{17AEB052-7AE4-0241-8E46-9107081DDCED}"/>
                </a:ext>
              </a:extLst>
            </p:cNvPr>
            <p:cNvSpPr txBox="1">
              <a:spLocks noChangeArrowheads="1"/>
            </p:cNvSpPr>
            <p:nvPr/>
          </p:nvSpPr>
          <p:spPr bwMode="auto">
            <a:xfrm>
              <a:off x="4320" y="2720"/>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49" name="Text Box 238">
              <a:extLst>
                <a:ext uri="{FF2B5EF4-FFF2-40B4-BE49-F238E27FC236}">
                  <a16:creationId xmlns:a16="http://schemas.microsoft.com/office/drawing/2014/main" id="{A9642C99-9267-0740-88E3-305A4C423D95}"/>
                </a:ext>
              </a:extLst>
            </p:cNvPr>
            <p:cNvSpPr txBox="1">
              <a:spLocks noChangeArrowheads="1"/>
            </p:cNvSpPr>
            <p:nvPr/>
          </p:nvSpPr>
          <p:spPr bwMode="auto">
            <a:xfrm>
              <a:off x="57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50" name="Text Box 239">
              <a:extLst>
                <a:ext uri="{FF2B5EF4-FFF2-40B4-BE49-F238E27FC236}">
                  <a16:creationId xmlns:a16="http://schemas.microsoft.com/office/drawing/2014/main" id="{F2E34C14-EF19-5B43-BFC3-C2EE355B889D}"/>
                </a:ext>
              </a:extLst>
            </p:cNvPr>
            <p:cNvSpPr txBox="1">
              <a:spLocks noChangeArrowheads="1"/>
            </p:cNvSpPr>
            <p:nvPr/>
          </p:nvSpPr>
          <p:spPr bwMode="auto">
            <a:xfrm>
              <a:off x="68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1" name="Text Box 240">
              <a:extLst>
                <a:ext uri="{FF2B5EF4-FFF2-40B4-BE49-F238E27FC236}">
                  <a16:creationId xmlns:a16="http://schemas.microsoft.com/office/drawing/2014/main" id="{09290F11-0C3B-A546-802F-66CEB17CBB63}"/>
                </a:ext>
              </a:extLst>
            </p:cNvPr>
            <p:cNvSpPr txBox="1">
              <a:spLocks noChangeArrowheads="1"/>
            </p:cNvSpPr>
            <p:nvPr/>
          </p:nvSpPr>
          <p:spPr bwMode="auto">
            <a:xfrm>
              <a:off x="79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2" name="Text Box 241">
              <a:extLst>
                <a:ext uri="{FF2B5EF4-FFF2-40B4-BE49-F238E27FC236}">
                  <a16:creationId xmlns:a16="http://schemas.microsoft.com/office/drawing/2014/main" id="{A6399405-8998-7840-8EBC-4533022D3E52}"/>
                </a:ext>
              </a:extLst>
            </p:cNvPr>
            <p:cNvSpPr txBox="1">
              <a:spLocks noChangeArrowheads="1"/>
            </p:cNvSpPr>
            <p:nvPr/>
          </p:nvSpPr>
          <p:spPr bwMode="auto">
            <a:xfrm>
              <a:off x="89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3" name="Text Box 242">
              <a:extLst>
                <a:ext uri="{FF2B5EF4-FFF2-40B4-BE49-F238E27FC236}">
                  <a16:creationId xmlns:a16="http://schemas.microsoft.com/office/drawing/2014/main" id="{024240F6-B90D-5547-B992-F4F800234A3C}"/>
                </a:ext>
              </a:extLst>
            </p:cNvPr>
            <p:cNvSpPr txBox="1">
              <a:spLocks noChangeArrowheads="1"/>
            </p:cNvSpPr>
            <p:nvPr/>
          </p:nvSpPr>
          <p:spPr bwMode="auto">
            <a:xfrm>
              <a:off x="100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4" name="Text Box 243">
              <a:extLst>
                <a:ext uri="{FF2B5EF4-FFF2-40B4-BE49-F238E27FC236}">
                  <a16:creationId xmlns:a16="http://schemas.microsoft.com/office/drawing/2014/main" id="{EED32328-5D04-0C47-B5A6-04C07DC6C172}"/>
                </a:ext>
              </a:extLst>
            </p:cNvPr>
            <p:cNvSpPr txBox="1">
              <a:spLocks noChangeArrowheads="1"/>
            </p:cNvSpPr>
            <p:nvPr/>
          </p:nvSpPr>
          <p:spPr bwMode="auto">
            <a:xfrm>
              <a:off x="111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55" name="Text Box 244">
              <a:extLst>
                <a:ext uri="{FF2B5EF4-FFF2-40B4-BE49-F238E27FC236}">
                  <a16:creationId xmlns:a16="http://schemas.microsoft.com/office/drawing/2014/main" id="{A810466B-2F5F-D54A-B657-517122FC5D37}"/>
                </a:ext>
              </a:extLst>
            </p:cNvPr>
            <p:cNvSpPr txBox="1">
              <a:spLocks noChangeArrowheads="1"/>
            </p:cNvSpPr>
            <p:nvPr/>
          </p:nvSpPr>
          <p:spPr bwMode="auto">
            <a:xfrm>
              <a:off x="121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56" name="Text Box 245">
              <a:extLst>
                <a:ext uri="{FF2B5EF4-FFF2-40B4-BE49-F238E27FC236}">
                  <a16:creationId xmlns:a16="http://schemas.microsoft.com/office/drawing/2014/main" id="{1A9A3F9F-1EF0-044E-A214-0EB7B92B1346}"/>
                </a:ext>
              </a:extLst>
            </p:cNvPr>
            <p:cNvSpPr txBox="1">
              <a:spLocks noChangeArrowheads="1"/>
            </p:cNvSpPr>
            <p:nvPr/>
          </p:nvSpPr>
          <p:spPr bwMode="auto">
            <a:xfrm>
              <a:off x="132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7" name="Text Box 246">
              <a:extLst>
                <a:ext uri="{FF2B5EF4-FFF2-40B4-BE49-F238E27FC236}">
                  <a16:creationId xmlns:a16="http://schemas.microsoft.com/office/drawing/2014/main" id="{A33B15F5-A770-BF4B-9C73-73EFDC729942}"/>
                </a:ext>
              </a:extLst>
            </p:cNvPr>
            <p:cNvSpPr txBox="1">
              <a:spLocks noChangeArrowheads="1"/>
            </p:cNvSpPr>
            <p:nvPr/>
          </p:nvSpPr>
          <p:spPr bwMode="auto">
            <a:xfrm>
              <a:off x="143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58" name="Text Box 247">
              <a:extLst>
                <a:ext uri="{FF2B5EF4-FFF2-40B4-BE49-F238E27FC236}">
                  <a16:creationId xmlns:a16="http://schemas.microsoft.com/office/drawing/2014/main" id="{2D47516C-2428-8B45-AFAF-5D8592F70528}"/>
                </a:ext>
              </a:extLst>
            </p:cNvPr>
            <p:cNvSpPr txBox="1">
              <a:spLocks noChangeArrowheads="1"/>
            </p:cNvSpPr>
            <p:nvPr/>
          </p:nvSpPr>
          <p:spPr bwMode="auto">
            <a:xfrm>
              <a:off x="153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59" name="Text Box 248">
              <a:extLst>
                <a:ext uri="{FF2B5EF4-FFF2-40B4-BE49-F238E27FC236}">
                  <a16:creationId xmlns:a16="http://schemas.microsoft.com/office/drawing/2014/main" id="{24F7BB41-E80C-BA43-A197-D78409C87DF6}"/>
                </a:ext>
              </a:extLst>
            </p:cNvPr>
            <p:cNvSpPr txBox="1">
              <a:spLocks noChangeArrowheads="1"/>
            </p:cNvSpPr>
            <p:nvPr/>
          </p:nvSpPr>
          <p:spPr bwMode="auto">
            <a:xfrm>
              <a:off x="164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60" name="Text Box 249">
              <a:extLst>
                <a:ext uri="{FF2B5EF4-FFF2-40B4-BE49-F238E27FC236}">
                  <a16:creationId xmlns:a16="http://schemas.microsoft.com/office/drawing/2014/main" id="{4BF6DFE8-79D2-C44A-9531-5972751F1B86}"/>
                </a:ext>
              </a:extLst>
            </p:cNvPr>
            <p:cNvSpPr txBox="1">
              <a:spLocks noChangeArrowheads="1"/>
            </p:cNvSpPr>
            <p:nvPr/>
          </p:nvSpPr>
          <p:spPr bwMode="auto">
            <a:xfrm>
              <a:off x="175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1" name="Text Box 250">
              <a:extLst>
                <a:ext uri="{FF2B5EF4-FFF2-40B4-BE49-F238E27FC236}">
                  <a16:creationId xmlns:a16="http://schemas.microsoft.com/office/drawing/2014/main" id="{07F519BD-E5C0-2249-8CD2-756F5AD9CCD5}"/>
                </a:ext>
              </a:extLst>
            </p:cNvPr>
            <p:cNvSpPr txBox="1">
              <a:spLocks noChangeArrowheads="1"/>
            </p:cNvSpPr>
            <p:nvPr/>
          </p:nvSpPr>
          <p:spPr bwMode="auto">
            <a:xfrm>
              <a:off x="186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2" name="Text Box 251">
              <a:extLst>
                <a:ext uri="{FF2B5EF4-FFF2-40B4-BE49-F238E27FC236}">
                  <a16:creationId xmlns:a16="http://schemas.microsoft.com/office/drawing/2014/main" id="{FBFD58ED-3A10-E34A-9799-9B64D9E9F200}"/>
                </a:ext>
              </a:extLst>
            </p:cNvPr>
            <p:cNvSpPr txBox="1">
              <a:spLocks noChangeArrowheads="1"/>
            </p:cNvSpPr>
            <p:nvPr/>
          </p:nvSpPr>
          <p:spPr bwMode="auto">
            <a:xfrm>
              <a:off x="196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63" name="Text Box 252">
              <a:extLst>
                <a:ext uri="{FF2B5EF4-FFF2-40B4-BE49-F238E27FC236}">
                  <a16:creationId xmlns:a16="http://schemas.microsoft.com/office/drawing/2014/main" id="{6E3F0467-41BA-4549-A84A-DA089C2A039B}"/>
                </a:ext>
              </a:extLst>
            </p:cNvPr>
            <p:cNvSpPr txBox="1">
              <a:spLocks noChangeArrowheads="1"/>
            </p:cNvSpPr>
            <p:nvPr/>
          </p:nvSpPr>
          <p:spPr bwMode="auto">
            <a:xfrm>
              <a:off x="207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5</a:t>
              </a:r>
            </a:p>
          </p:txBody>
        </p:sp>
        <p:sp>
          <p:nvSpPr>
            <p:cNvPr id="164" name="Text Box 253">
              <a:extLst>
                <a:ext uri="{FF2B5EF4-FFF2-40B4-BE49-F238E27FC236}">
                  <a16:creationId xmlns:a16="http://schemas.microsoft.com/office/drawing/2014/main" id="{72998D13-F966-6745-A557-E91227A83F61}"/>
                </a:ext>
              </a:extLst>
            </p:cNvPr>
            <p:cNvSpPr txBox="1">
              <a:spLocks noChangeArrowheads="1"/>
            </p:cNvSpPr>
            <p:nvPr/>
          </p:nvSpPr>
          <p:spPr bwMode="auto">
            <a:xfrm>
              <a:off x="218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2</a:t>
              </a:r>
            </a:p>
          </p:txBody>
        </p:sp>
        <p:sp>
          <p:nvSpPr>
            <p:cNvPr id="165" name="Text Box 254">
              <a:extLst>
                <a:ext uri="{FF2B5EF4-FFF2-40B4-BE49-F238E27FC236}">
                  <a16:creationId xmlns:a16="http://schemas.microsoft.com/office/drawing/2014/main" id="{A89C28FF-3A4C-E84A-B2E8-36F78734717A}"/>
                </a:ext>
              </a:extLst>
            </p:cNvPr>
            <p:cNvSpPr txBox="1">
              <a:spLocks noChangeArrowheads="1"/>
            </p:cNvSpPr>
            <p:nvPr/>
          </p:nvSpPr>
          <p:spPr bwMode="auto">
            <a:xfrm>
              <a:off x="228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6" name="Text Box 255">
              <a:extLst>
                <a:ext uri="{FF2B5EF4-FFF2-40B4-BE49-F238E27FC236}">
                  <a16:creationId xmlns:a16="http://schemas.microsoft.com/office/drawing/2014/main" id="{EC78F683-D3C1-1E4E-BB41-A61402DE4EAB}"/>
                </a:ext>
              </a:extLst>
            </p:cNvPr>
            <p:cNvSpPr txBox="1">
              <a:spLocks noChangeArrowheads="1"/>
            </p:cNvSpPr>
            <p:nvPr/>
          </p:nvSpPr>
          <p:spPr bwMode="auto">
            <a:xfrm>
              <a:off x="239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67" name="Text Box 256">
              <a:extLst>
                <a:ext uri="{FF2B5EF4-FFF2-40B4-BE49-F238E27FC236}">
                  <a16:creationId xmlns:a16="http://schemas.microsoft.com/office/drawing/2014/main" id="{A102F65C-4AC7-8549-A730-5BCF1358EFD5}"/>
                </a:ext>
              </a:extLst>
            </p:cNvPr>
            <p:cNvSpPr txBox="1">
              <a:spLocks noChangeArrowheads="1"/>
            </p:cNvSpPr>
            <p:nvPr/>
          </p:nvSpPr>
          <p:spPr bwMode="auto">
            <a:xfrm>
              <a:off x="250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0</a:t>
              </a:r>
            </a:p>
          </p:txBody>
        </p:sp>
        <p:sp>
          <p:nvSpPr>
            <p:cNvPr id="168" name="Text Box 257">
              <a:extLst>
                <a:ext uri="{FF2B5EF4-FFF2-40B4-BE49-F238E27FC236}">
                  <a16:creationId xmlns:a16="http://schemas.microsoft.com/office/drawing/2014/main" id="{864A5150-B488-E249-A5B8-A5CE37DA7599}"/>
                </a:ext>
              </a:extLst>
            </p:cNvPr>
            <p:cNvSpPr txBox="1">
              <a:spLocks noChangeArrowheads="1"/>
            </p:cNvSpPr>
            <p:nvPr/>
          </p:nvSpPr>
          <p:spPr bwMode="auto">
            <a:xfrm>
              <a:off x="260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69" name="Text Box 258">
              <a:extLst>
                <a:ext uri="{FF2B5EF4-FFF2-40B4-BE49-F238E27FC236}">
                  <a16:creationId xmlns:a16="http://schemas.microsoft.com/office/drawing/2014/main" id="{D2D022F3-9E37-6E4E-9CDE-72CE7631FB6C}"/>
                </a:ext>
              </a:extLst>
            </p:cNvPr>
            <p:cNvSpPr txBox="1">
              <a:spLocks noChangeArrowheads="1"/>
            </p:cNvSpPr>
            <p:nvPr/>
          </p:nvSpPr>
          <p:spPr bwMode="auto">
            <a:xfrm>
              <a:off x="271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0" name="Text Box 259">
              <a:extLst>
                <a:ext uri="{FF2B5EF4-FFF2-40B4-BE49-F238E27FC236}">
                  <a16:creationId xmlns:a16="http://schemas.microsoft.com/office/drawing/2014/main" id="{334FED51-8C4E-3842-88EE-A66FF31849A8}"/>
                </a:ext>
              </a:extLst>
            </p:cNvPr>
            <p:cNvSpPr txBox="1">
              <a:spLocks noChangeArrowheads="1"/>
            </p:cNvSpPr>
            <p:nvPr/>
          </p:nvSpPr>
          <p:spPr bwMode="auto">
            <a:xfrm>
              <a:off x="282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1" name="Text Box 260">
              <a:extLst>
                <a:ext uri="{FF2B5EF4-FFF2-40B4-BE49-F238E27FC236}">
                  <a16:creationId xmlns:a16="http://schemas.microsoft.com/office/drawing/2014/main" id="{39A52036-8ADD-F747-ABC0-E322AB0A9201}"/>
                </a:ext>
              </a:extLst>
            </p:cNvPr>
            <p:cNvSpPr txBox="1">
              <a:spLocks noChangeArrowheads="1"/>
            </p:cNvSpPr>
            <p:nvPr/>
          </p:nvSpPr>
          <p:spPr bwMode="auto">
            <a:xfrm>
              <a:off x="293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72" name="Text Box 261">
              <a:extLst>
                <a:ext uri="{FF2B5EF4-FFF2-40B4-BE49-F238E27FC236}">
                  <a16:creationId xmlns:a16="http://schemas.microsoft.com/office/drawing/2014/main" id="{A12948BF-3E8D-CD48-BB16-339A50086DCF}"/>
                </a:ext>
              </a:extLst>
            </p:cNvPr>
            <p:cNvSpPr txBox="1">
              <a:spLocks noChangeArrowheads="1"/>
            </p:cNvSpPr>
            <p:nvPr/>
          </p:nvSpPr>
          <p:spPr bwMode="auto">
            <a:xfrm>
              <a:off x="303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3" name="Text Box 262">
              <a:extLst>
                <a:ext uri="{FF2B5EF4-FFF2-40B4-BE49-F238E27FC236}">
                  <a16:creationId xmlns:a16="http://schemas.microsoft.com/office/drawing/2014/main" id="{107F5B9F-1CD6-814E-A935-6775BC54628A}"/>
                </a:ext>
              </a:extLst>
            </p:cNvPr>
            <p:cNvSpPr txBox="1">
              <a:spLocks noChangeArrowheads="1"/>
            </p:cNvSpPr>
            <p:nvPr/>
          </p:nvSpPr>
          <p:spPr bwMode="auto">
            <a:xfrm>
              <a:off x="314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4" name="Text Box 263">
              <a:extLst>
                <a:ext uri="{FF2B5EF4-FFF2-40B4-BE49-F238E27FC236}">
                  <a16:creationId xmlns:a16="http://schemas.microsoft.com/office/drawing/2014/main" id="{8C2B062D-10F3-BC42-B6E5-2A16F51E57BC}"/>
                </a:ext>
              </a:extLst>
            </p:cNvPr>
            <p:cNvSpPr txBox="1">
              <a:spLocks noChangeArrowheads="1"/>
            </p:cNvSpPr>
            <p:nvPr/>
          </p:nvSpPr>
          <p:spPr bwMode="auto">
            <a:xfrm>
              <a:off x="3251"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9</a:t>
              </a:r>
            </a:p>
          </p:txBody>
        </p:sp>
        <p:sp>
          <p:nvSpPr>
            <p:cNvPr id="175" name="Text Box 264">
              <a:extLst>
                <a:ext uri="{FF2B5EF4-FFF2-40B4-BE49-F238E27FC236}">
                  <a16:creationId xmlns:a16="http://schemas.microsoft.com/office/drawing/2014/main" id="{6D473D04-2ABF-B74D-994A-BCD629FC9001}"/>
                </a:ext>
              </a:extLst>
            </p:cNvPr>
            <p:cNvSpPr txBox="1">
              <a:spLocks noChangeArrowheads="1"/>
            </p:cNvSpPr>
            <p:nvPr/>
          </p:nvSpPr>
          <p:spPr bwMode="auto">
            <a:xfrm>
              <a:off x="3358"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6" name="Text Box 265">
              <a:extLst>
                <a:ext uri="{FF2B5EF4-FFF2-40B4-BE49-F238E27FC236}">
                  <a16:creationId xmlns:a16="http://schemas.microsoft.com/office/drawing/2014/main" id="{30ACEA1E-E8D7-4840-835C-FD68C0D3D05D}"/>
                </a:ext>
              </a:extLst>
            </p:cNvPr>
            <p:cNvSpPr txBox="1">
              <a:spLocks noChangeArrowheads="1"/>
            </p:cNvSpPr>
            <p:nvPr/>
          </p:nvSpPr>
          <p:spPr bwMode="auto">
            <a:xfrm>
              <a:off x="3465"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77" name="Text Box 266">
              <a:extLst>
                <a:ext uri="{FF2B5EF4-FFF2-40B4-BE49-F238E27FC236}">
                  <a16:creationId xmlns:a16="http://schemas.microsoft.com/office/drawing/2014/main" id="{CAE60B1A-1CA7-5C48-9E1B-B0685B0F81FB}"/>
                </a:ext>
              </a:extLst>
            </p:cNvPr>
            <p:cNvSpPr txBox="1">
              <a:spLocks noChangeArrowheads="1"/>
            </p:cNvSpPr>
            <p:nvPr/>
          </p:nvSpPr>
          <p:spPr bwMode="auto">
            <a:xfrm>
              <a:off x="3572"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78" name="Text Box 267">
              <a:extLst>
                <a:ext uri="{FF2B5EF4-FFF2-40B4-BE49-F238E27FC236}">
                  <a16:creationId xmlns:a16="http://schemas.microsoft.com/office/drawing/2014/main" id="{C1829A82-C57A-F841-BE22-DBF25D8D6F53}"/>
                </a:ext>
              </a:extLst>
            </p:cNvPr>
            <p:cNvSpPr txBox="1">
              <a:spLocks noChangeArrowheads="1"/>
            </p:cNvSpPr>
            <p:nvPr/>
          </p:nvSpPr>
          <p:spPr bwMode="auto">
            <a:xfrm>
              <a:off x="3679"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79" name="Text Box 268">
              <a:extLst>
                <a:ext uri="{FF2B5EF4-FFF2-40B4-BE49-F238E27FC236}">
                  <a16:creationId xmlns:a16="http://schemas.microsoft.com/office/drawing/2014/main" id="{2630436E-7353-994F-8C16-270C11179FA3}"/>
                </a:ext>
              </a:extLst>
            </p:cNvPr>
            <p:cNvSpPr txBox="1">
              <a:spLocks noChangeArrowheads="1"/>
            </p:cNvSpPr>
            <p:nvPr/>
          </p:nvSpPr>
          <p:spPr bwMode="auto">
            <a:xfrm>
              <a:off x="3786"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0" name="Text Box 269">
              <a:extLst>
                <a:ext uri="{FF2B5EF4-FFF2-40B4-BE49-F238E27FC236}">
                  <a16:creationId xmlns:a16="http://schemas.microsoft.com/office/drawing/2014/main" id="{AB6B6C5C-30D3-4C42-9E3F-96CE2E8F40BF}"/>
                </a:ext>
              </a:extLst>
            </p:cNvPr>
            <p:cNvSpPr txBox="1">
              <a:spLocks noChangeArrowheads="1"/>
            </p:cNvSpPr>
            <p:nvPr/>
          </p:nvSpPr>
          <p:spPr bwMode="auto">
            <a:xfrm>
              <a:off x="3893"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1" name="Text Box 270">
              <a:extLst>
                <a:ext uri="{FF2B5EF4-FFF2-40B4-BE49-F238E27FC236}">
                  <a16:creationId xmlns:a16="http://schemas.microsoft.com/office/drawing/2014/main" id="{DD5C4FE2-282B-ED4A-BFDF-1B1357A13801}"/>
                </a:ext>
              </a:extLst>
            </p:cNvPr>
            <p:cNvSpPr txBox="1">
              <a:spLocks noChangeArrowheads="1"/>
            </p:cNvSpPr>
            <p:nvPr/>
          </p:nvSpPr>
          <p:spPr bwMode="auto">
            <a:xfrm>
              <a:off x="400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82" name="Text Box 271">
              <a:extLst>
                <a:ext uri="{FF2B5EF4-FFF2-40B4-BE49-F238E27FC236}">
                  <a16:creationId xmlns:a16="http://schemas.microsoft.com/office/drawing/2014/main" id="{5F072444-0C25-5C44-B400-809BD08A507F}"/>
                </a:ext>
              </a:extLst>
            </p:cNvPr>
            <p:cNvSpPr txBox="1">
              <a:spLocks noChangeArrowheads="1"/>
            </p:cNvSpPr>
            <p:nvPr/>
          </p:nvSpPr>
          <p:spPr bwMode="auto">
            <a:xfrm>
              <a:off x="4107"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3" name="Text Box 272">
              <a:extLst>
                <a:ext uri="{FF2B5EF4-FFF2-40B4-BE49-F238E27FC236}">
                  <a16:creationId xmlns:a16="http://schemas.microsoft.com/office/drawing/2014/main" id="{3FE6E753-AF89-D944-9141-E042609F8332}"/>
                </a:ext>
              </a:extLst>
            </p:cNvPr>
            <p:cNvSpPr txBox="1">
              <a:spLocks noChangeArrowheads="1"/>
            </p:cNvSpPr>
            <p:nvPr/>
          </p:nvSpPr>
          <p:spPr bwMode="auto">
            <a:xfrm>
              <a:off x="4214"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4" name="Text Box 273">
              <a:extLst>
                <a:ext uri="{FF2B5EF4-FFF2-40B4-BE49-F238E27FC236}">
                  <a16:creationId xmlns:a16="http://schemas.microsoft.com/office/drawing/2014/main" id="{56335298-1250-8243-AD6D-C26FD786F36F}"/>
                </a:ext>
              </a:extLst>
            </p:cNvPr>
            <p:cNvSpPr txBox="1">
              <a:spLocks noChangeArrowheads="1"/>
            </p:cNvSpPr>
            <p:nvPr/>
          </p:nvSpPr>
          <p:spPr bwMode="auto">
            <a:xfrm>
              <a:off x="4320" y="2896"/>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5" name="Text Box 274">
              <a:extLst>
                <a:ext uri="{FF2B5EF4-FFF2-40B4-BE49-F238E27FC236}">
                  <a16:creationId xmlns:a16="http://schemas.microsoft.com/office/drawing/2014/main" id="{9DE6BFFF-86EB-D444-B608-E505458CD7E5}"/>
                </a:ext>
              </a:extLst>
            </p:cNvPr>
            <p:cNvSpPr txBox="1">
              <a:spLocks noChangeArrowheads="1"/>
            </p:cNvSpPr>
            <p:nvPr/>
          </p:nvSpPr>
          <p:spPr bwMode="auto">
            <a:xfrm>
              <a:off x="57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6" name="Text Box 275">
              <a:extLst>
                <a:ext uri="{FF2B5EF4-FFF2-40B4-BE49-F238E27FC236}">
                  <a16:creationId xmlns:a16="http://schemas.microsoft.com/office/drawing/2014/main" id="{DB905278-6E17-DE46-829C-96B5C07E8C38}"/>
                </a:ext>
              </a:extLst>
            </p:cNvPr>
            <p:cNvSpPr txBox="1">
              <a:spLocks noChangeArrowheads="1"/>
            </p:cNvSpPr>
            <p:nvPr/>
          </p:nvSpPr>
          <p:spPr bwMode="auto">
            <a:xfrm>
              <a:off x="68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87" name="Text Box 276">
              <a:extLst>
                <a:ext uri="{FF2B5EF4-FFF2-40B4-BE49-F238E27FC236}">
                  <a16:creationId xmlns:a16="http://schemas.microsoft.com/office/drawing/2014/main" id="{1850CD15-5279-F44A-8A82-9D769595989B}"/>
                </a:ext>
              </a:extLst>
            </p:cNvPr>
            <p:cNvSpPr txBox="1">
              <a:spLocks noChangeArrowheads="1"/>
            </p:cNvSpPr>
            <p:nvPr/>
          </p:nvSpPr>
          <p:spPr bwMode="auto">
            <a:xfrm>
              <a:off x="79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3</a:t>
              </a:r>
            </a:p>
          </p:txBody>
        </p:sp>
        <p:sp>
          <p:nvSpPr>
            <p:cNvPr id="188" name="Text Box 277">
              <a:extLst>
                <a:ext uri="{FF2B5EF4-FFF2-40B4-BE49-F238E27FC236}">
                  <a16:creationId xmlns:a16="http://schemas.microsoft.com/office/drawing/2014/main" id="{8C6FB188-8EC3-8D47-AB05-CF1588639930}"/>
                </a:ext>
              </a:extLst>
            </p:cNvPr>
            <p:cNvSpPr txBox="1">
              <a:spLocks noChangeArrowheads="1"/>
            </p:cNvSpPr>
            <p:nvPr/>
          </p:nvSpPr>
          <p:spPr bwMode="auto">
            <a:xfrm>
              <a:off x="89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89" name="Text Box 278">
              <a:extLst>
                <a:ext uri="{FF2B5EF4-FFF2-40B4-BE49-F238E27FC236}">
                  <a16:creationId xmlns:a16="http://schemas.microsoft.com/office/drawing/2014/main" id="{E018E95D-04BD-1746-B7E8-0C52528BB292}"/>
                </a:ext>
              </a:extLst>
            </p:cNvPr>
            <p:cNvSpPr txBox="1">
              <a:spLocks noChangeArrowheads="1"/>
            </p:cNvSpPr>
            <p:nvPr/>
          </p:nvSpPr>
          <p:spPr bwMode="auto">
            <a:xfrm>
              <a:off x="100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0" name="Text Box 279">
              <a:extLst>
                <a:ext uri="{FF2B5EF4-FFF2-40B4-BE49-F238E27FC236}">
                  <a16:creationId xmlns:a16="http://schemas.microsoft.com/office/drawing/2014/main" id="{99C77FE3-9B89-5A41-A4DF-263B4B4547EE}"/>
                </a:ext>
              </a:extLst>
            </p:cNvPr>
            <p:cNvSpPr txBox="1">
              <a:spLocks noChangeArrowheads="1"/>
            </p:cNvSpPr>
            <p:nvPr/>
          </p:nvSpPr>
          <p:spPr bwMode="auto">
            <a:xfrm>
              <a:off x="111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1" name="Text Box 280">
              <a:extLst>
                <a:ext uri="{FF2B5EF4-FFF2-40B4-BE49-F238E27FC236}">
                  <a16:creationId xmlns:a16="http://schemas.microsoft.com/office/drawing/2014/main" id="{76015F59-63A8-1148-8D22-EC21056489DA}"/>
                </a:ext>
              </a:extLst>
            </p:cNvPr>
            <p:cNvSpPr txBox="1">
              <a:spLocks noChangeArrowheads="1"/>
            </p:cNvSpPr>
            <p:nvPr/>
          </p:nvSpPr>
          <p:spPr bwMode="auto">
            <a:xfrm>
              <a:off x="121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192" name="Text Box 281">
              <a:extLst>
                <a:ext uri="{FF2B5EF4-FFF2-40B4-BE49-F238E27FC236}">
                  <a16:creationId xmlns:a16="http://schemas.microsoft.com/office/drawing/2014/main" id="{34275C5A-365C-AA44-959A-107B63AF443D}"/>
                </a:ext>
              </a:extLst>
            </p:cNvPr>
            <p:cNvSpPr txBox="1">
              <a:spLocks noChangeArrowheads="1"/>
            </p:cNvSpPr>
            <p:nvPr/>
          </p:nvSpPr>
          <p:spPr bwMode="auto">
            <a:xfrm>
              <a:off x="1325"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3" name="Text Box 282">
              <a:extLst>
                <a:ext uri="{FF2B5EF4-FFF2-40B4-BE49-F238E27FC236}">
                  <a16:creationId xmlns:a16="http://schemas.microsoft.com/office/drawing/2014/main" id="{7793411F-153C-214B-A5F9-1ED8CB27A0B3}"/>
                </a:ext>
              </a:extLst>
            </p:cNvPr>
            <p:cNvSpPr txBox="1">
              <a:spLocks noChangeArrowheads="1"/>
            </p:cNvSpPr>
            <p:nvPr/>
          </p:nvSpPr>
          <p:spPr bwMode="auto">
            <a:xfrm>
              <a:off x="143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4</a:t>
              </a:r>
            </a:p>
          </p:txBody>
        </p:sp>
        <p:sp>
          <p:nvSpPr>
            <p:cNvPr id="194" name="Text Box 283">
              <a:extLst>
                <a:ext uri="{FF2B5EF4-FFF2-40B4-BE49-F238E27FC236}">
                  <a16:creationId xmlns:a16="http://schemas.microsoft.com/office/drawing/2014/main" id="{F067AF90-BE3A-5C4B-92BF-EACF3DA6EDD1}"/>
                </a:ext>
              </a:extLst>
            </p:cNvPr>
            <p:cNvSpPr txBox="1">
              <a:spLocks noChangeArrowheads="1"/>
            </p:cNvSpPr>
            <p:nvPr/>
          </p:nvSpPr>
          <p:spPr bwMode="auto">
            <a:xfrm>
              <a:off x="1539"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5" name="Text Box 284">
              <a:extLst>
                <a:ext uri="{FF2B5EF4-FFF2-40B4-BE49-F238E27FC236}">
                  <a16:creationId xmlns:a16="http://schemas.microsoft.com/office/drawing/2014/main" id="{964D44AC-D4DF-F94D-8654-50EFED820E72}"/>
                </a:ext>
              </a:extLst>
            </p:cNvPr>
            <p:cNvSpPr txBox="1">
              <a:spLocks noChangeArrowheads="1"/>
            </p:cNvSpPr>
            <p:nvPr/>
          </p:nvSpPr>
          <p:spPr bwMode="auto">
            <a:xfrm>
              <a:off x="164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196" name="Text Box 285">
              <a:extLst>
                <a:ext uri="{FF2B5EF4-FFF2-40B4-BE49-F238E27FC236}">
                  <a16:creationId xmlns:a16="http://schemas.microsoft.com/office/drawing/2014/main" id="{A5A23007-95BF-5D40-824E-AFB348FB92B1}"/>
                </a:ext>
              </a:extLst>
            </p:cNvPr>
            <p:cNvSpPr txBox="1">
              <a:spLocks noChangeArrowheads="1"/>
            </p:cNvSpPr>
            <p:nvPr/>
          </p:nvSpPr>
          <p:spPr bwMode="auto">
            <a:xfrm>
              <a:off x="175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7" name="Text Box 286">
              <a:extLst>
                <a:ext uri="{FF2B5EF4-FFF2-40B4-BE49-F238E27FC236}">
                  <a16:creationId xmlns:a16="http://schemas.microsoft.com/office/drawing/2014/main" id="{F164332F-757A-3D48-9F9D-EE8D663CF96B}"/>
                </a:ext>
              </a:extLst>
            </p:cNvPr>
            <p:cNvSpPr txBox="1">
              <a:spLocks noChangeArrowheads="1"/>
            </p:cNvSpPr>
            <p:nvPr/>
          </p:nvSpPr>
          <p:spPr bwMode="auto">
            <a:xfrm>
              <a:off x="1859"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6</a:t>
              </a:r>
            </a:p>
          </p:txBody>
        </p:sp>
        <p:sp>
          <p:nvSpPr>
            <p:cNvPr id="198" name="Text Box 287">
              <a:extLst>
                <a:ext uri="{FF2B5EF4-FFF2-40B4-BE49-F238E27FC236}">
                  <a16:creationId xmlns:a16="http://schemas.microsoft.com/office/drawing/2014/main" id="{CB7A61F4-9B69-054D-8B36-E767207D8B6F}"/>
                </a:ext>
              </a:extLst>
            </p:cNvPr>
            <p:cNvSpPr txBox="1">
              <a:spLocks noChangeArrowheads="1"/>
            </p:cNvSpPr>
            <p:nvPr/>
          </p:nvSpPr>
          <p:spPr bwMode="auto">
            <a:xfrm>
              <a:off x="1966"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199" name="Text Box 288">
              <a:extLst>
                <a:ext uri="{FF2B5EF4-FFF2-40B4-BE49-F238E27FC236}">
                  <a16:creationId xmlns:a16="http://schemas.microsoft.com/office/drawing/2014/main" id="{151E2CC5-2F59-9C48-9A2C-52FFF7FF9DCC}"/>
                </a:ext>
              </a:extLst>
            </p:cNvPr>
            <p:cNvSpPr txBox="1">
              <a:spLocks noChangeArrowheads="1"/>
            </p:cNvSpPr>
            <p:nvPr/>
          </p:nvSpPr>
          <p:spPr bwMode="auto">
            <a:xfrm>
              <a:off x="2073"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0" name="Text Box 289">
              <a:extLst>
                <a:ext uri="{FF2B5EF4-FFF2-40B4-BE49-F238E27FC236}">
                  <a16:creationId xmlns:a16="http://schemas.microsoft.com/office/drawing/2014/main" id="{4E8F8266-C630-3C44-9AEB-9CC4C4B1AA2A}"/>
                </a:ext>
              </a:extLst>
            </p:cNvPr>
            <p:cNvSpPr txBox="1">
              <a:spLocks noChangeArrowheads="1"/>
            </p:cNvSpPr>
            <p:nvPr/>
          </p:nvSpPr>
          <p:spPr bwMode="auto">
            <a:xfrm>
              <a:off x="2180"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1" name="Text Box 290">
              <a:extLst>
                <a:ext uri="{FF2B5EF4-FFF2-40B4-BE49-F238E27FC236}">
                  <a16:creationId xmlns:a16="http://schemas.microsoft.com/office/drawing/2014/main" id="{9C508FE6-227D-3547-A928-75123757EFF9}"/>
                </a:ext>
              </a:extLst>
            </p:cNvPr>
            <p:cNvSpPr txBox="1">
              <a:spLocks noChangeArrowheads="1"/>
            </p:cNvSpPr>
            <p:nvPr/>
          </p:nvSpPr>
          <p:spPr bwMode="auto">
            <a:xfrm>
              <a:off x="2287"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1</a:t>
              </a:r>
            </a:p>
          </p:txBody>
        </p:sp>
        <p:sp>
          <p:nvSpPr>
            <p:cNvPr id="202" name="Text Box 291">
              <a:extLst>
                <a:ext uri="{FF2B5EF4-FFF2-40B4-BE49-F238E27FC236}">
                  <a16:creationId xmlns:a16="http://schemas.microsoft.com/office/drawing/2014/main" id="{5D1118B6-4FEA-9D4E-9D73-1A2AB6A36528}"/>
                </a:ext>
              </a:extLst>
            </p:cNvPr>
            <p:cNvSpPr txBox="1">
              <a:spLocks noChangeArrowheads="1"/>
            </p:cNvSpPr>
            <p:nvPr/>
          </p:nvSpPr>
          <p:spPr bwMode="auto">
            <a:xfrm>
              <a:off x="2394"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3" name="Text Box 292">
              <a:extLst>
                <a:ext uri="{FF2B5EF4-FFF2-40B4-BE49-F238E27FC236}">
                  <a16:creationId xmlns:a16="http://schemas.microsoft.com/office/drawing/2014/main" id="{CE12DEDC-F7C2-EE41-B4AD-75850E52AF71}"/>
                </a:ext>
              </a:extLst>
            </p:cNvPr>
            <p:cNvSpPr txBox="1">
              <a:spLocks noChangeArrowheads="1"/>
            </p:cNvSpPr>
            <p:nvPr/>
          </p:nvSpPr>
          <p:spPr bwMode="auto">
            <a:xfrm>
              <a:off x="2501"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8</a:t>
              </a:r>
            </a:p>
          </p:txBody>
        </p:sp>
        <p:sp>
          <p:nvSpPr>
            <p:cNvPr id="204" name="Text Box 293">
              <a:extLst>
                <a:ext uri="{FF2B5EF4-FFF2-40B4-BE49-F238E27FC236}">
                  <a16:creationId xmlns:a16="http://schemas.microsoft.com/office/drawing/2014/main" id="{F075DC1E-C2C2-0A43-A389-1D8067BBFF24}"/>
                </a:ext>
              </a:extLst>
            </p:cNvPr>
            <p:cNvSpPr txBox="1">
              <a:spLocks noChangeArrowheads="1"/>
            </p:cNvSpPr>
            <p:nvPr/>
          </p:nvSpPr>
          <p:spPr bwMode="auto">
            <a:xfrm>
              <a:off x="260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5" name="Text Box 294">
              <a:extLst>
                <a:ext uri="{FF2B5EF4-FFF2-40B4-BE49-F238E27FC236}">
                  <a16:creationId xmlns:a16="http://schemas.microsoft.com/office/drawing/2014/main" id="{E51A681A-011B-4943-8BBF-D97644B51432}"/>
                </a:ext>
              </a:extLst>
            </p:cNvPr>
            <p:cNvSpPr txBox="1">
              <a:spLocks noChangeArrowheads="1"/>
            </p:cNvSpPr>
            <p:nvPr/>
          </p:nvSpPr>
          <p:spPr bwMode="auto">
            <a:xfrm>
              <a:off x="2715"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6" name="Text Box 295">
              <a:extLst>
                <a:ext uri="{FF2B5EF4-FFF2-40B4-BE49-F238E27FC236}">
                  <a16:creationId xmlns:a16="http://schemas.microsoft.com/office/drawing/2014/main" id="{CD16CB01-B765-3344-B182-A628C79201BD}"/>
                </a:ext>
              </a:extLst>
            </p:cNvPr>
            <p:cNvSpPr txBox="1">
              <a:spLocks noChangeArrowheads="1"/>
            </p:cNvSpPr>
            <p:nvPr/>
          </p:nvSpPr>
          <p:spPr bwMode="auto">
            <a:xfrm>
              <a:off x="2822"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sp>
          <p:nvSpPr>
            <p:cNvPr id="207" name="Text Box 296">
              <a:extLst>
                <a:ext uri="{FF2B5EF4-FFF2-40B4-BE49-F238E27FC236}">
                  <a16:creationId xmlns:a16="http://schemas.microsoft.com/office/drawing/2014/main" id="{4F226B3C-F006-104F-9A52-91F1B8228D36}"/>
                </a:ext>
              </a:extLst>
            </p:cNvPr>
            <p:cNvSpPr txBox="1">
              <a:spLocks noChangeArrowheads="1"/>
            </p:cNvSpPr>
            <p:nvPr/>
          </p:nvSpPr>
          <p:spPr bwMode="auto">
            <a:xfrm>
              <a:off x="2928" y="3072"/>
              <a:ext cx="144" cy="264"/>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2400" b="1">
                  <a:solidFill>
                    <a:srgbClr val="000000"/>
                  </a:solidFill>
                  <a:latin typeface="Courier New" pitchFamily="1" charset="0"/>
                </a:rPr>
                <a:t>;</a:t>
              </a:r>
            </a:p>
          </p:txBody>
        </p:sp>
      </p:grpSp>
      <p:sp>
        <p:nvSpPr>
          <p:cNvPr id="208" name="Title Placeholder 1">
            <a:extLst>
              <a:ext uri="{FF2B5EF4-FFF2-40B4-BE49-F238E27FC236}">
                <a16:creationId xmlns:a16="http://schemas.microsoft.com/office/drawing/2014/main" id="{3AA27D0F-82E7-714E-AA03-2488A982A7EC}"/>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cs typeface="Calibri"/>
              </a:rPr>
              <a:t>What does this say?</a:t>
            </a:r>
            <a:endParaRPr lang="en-US" sz="4600" b="1" dirty="0">
              <a:latin typeface="Courier" charset="0"/>
              <a:ea typeface="Courier" charset="0"/>
              <a:cs typeface="Courier" charset="0"/>
            </a:endParaRPr>
          </a:p>
        </p:txBody>
      </p:sp>
      <p:sp>
        <p:nvSpPr>
          <p:cNvPr id="3" name="TextBox 2">
            <a:extLst>
              <a:ext uri="{FF2B5EF4-FFF2-40B4-BE49-F238E27FC236}">
                <a16:creationId xmlns:a16="http://schemas.microsoft.com/office/drawing/2014/main" id="{0B0CB754-5621-0F4E-B8BF-6E443CC10A7D}"/>
              </a:ext>
            </a:extLst>
          </p:cNvPr>
          <p:cNvSpPr txBox="1"/>
          <p:nvPr/>
        </p:nvSpPr>
        <p:spPr>
          <a:xfrm>
            <a:off x="2373312" y="5380037"/>
            <a:ext cx="5156348" cy="442237"/>
          </a:xfrm>
          <a:prstGeom prst="rect">
            <a:avLst/>
          </a:prstGeom>
          <a:noFill/>
        </p:spPr>
        <p:txBody>
          <a:bodyPr wrap="none" rtlCol="0">
            <a:spAutoFit/>
          </a:bodyPr>
          <a:lstStyle/>
          <a:p>
            <a:r>
              <a:rPr lang="en-US" sz="2400" dirty="0">
                <a:latin typeface="Times" pitchFamily="2" charset="0"/>
              </a:rPr>
              <a:t>Puzzle in Gold Bug by </a:t>
            </a:r>
            <a:r>
              <a:rPr lang="en-US" sz="2400" dirty="0">
                <a:solidFill>
                  <a:srgbClr val="000000"/>
                </a:solidFill>
                <a:latin typeface="Times" pitchFamily="2" charset="0"/>
              </a:rPr>
              <a:t>Edgar Allan Poe </a:t>
            </a:r>
            <a:endParaRPr lang="en-US" sz="2400" dirty="0">
              <a:latin typeface="Times" pitchFamily="2" charset="0"/>
            </a:endParaRPr>
          </a:p>
        </p:txBody>
      </p:sp>
    </p:spTree>
    <p:extLst>
      <p:ext uri="{BB962C8B-B14F-4D97-AF65-F5344CB8AC3E}">
        <p14:creationId xmlns:p14="http://schemas.microsoft.com/office/powerpoint/2010/main" val="2768399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6259" name="Rectangle 3"/>
          <p:cNvSpPr>
            <a:spLocks noChangeArrowheads="1"/>
          </p:cNvSpPr>
          <p:nvPr/>
        </p:nvSpPr>
        <p:spPr bwMode="auto">
          <a:xfrm>
            <a:off x="532506" y="1273945"/>
            <a:ext cx="8959615" cy="1917918"/>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A </a:t>
            </a:r>
            <a:r>
              <a:rPr lang="en-US" sz="2646" b="1" i="1" dirty="0">
                <a:solidFill>
                  <a:srgbClr val="000000"/>
                </a:solidFill>
                <a:latin typeface="Times New Roman" pitchFamily="1" charset="0"/>
              </a:rPr>
              <a:t>cryptogram</a:t>
            </a:r>
            <a:r>
              <a:rPr lang="en-US" sz="2646" dirty="0">
                <a:solidFill>
                  <a:srgbClr val="000000"/>
                </a:solidFill>
                <a:latin typeface="Times New Roman" pitchFamily="1" charset="0"/>
              </a:rPr>
              <a:t> is a puzzle in which a message is encoded by replacing each letter in the original text with some other letter.  The substitution pattern remains the same throughout the message.   Your job in solving a cryptogram is to figure out this correspondence.</a:t>
            </a:r>
          </a:p>
        </p:txBody>
      </p:sp>
      <p:sp>
        <p:nvSpPr>
          <p:cNvPr id="96261" name="Rectangle 5"/>
          <p:cNvSpPr>
            <a:spLocks noChangeArrowheads="1"/>
          </p:cNvSpPr>
          <p:nvPr/>
        </p:nvSpPr>
        <p:spPr bwMode="auto">
          <a:xfrm>
            <a:off x="532506" y="4409811"/>
            <a:ext cx="6271730" cy="1839171"/>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In this story, Poe describes the technique of assuming that the most common letters in the coded message correspond to the most common letters in English, which are </a:t>
            </a:r>
            <a:r>
              <a:rPr lang="en-US" sz="2205" dirty="0">
                <a:solidFill>
                  <a:srgbClr val="000000"/>
                </a:solidFill>
                <a:latin typeface="Helvetica" pitchFamily="1" charset="0"/>
              </a:rPr>
              <a:t>E</a:t>
            </a:r>
            <a:r>
              <a:rPr lang="en-US" sz="2646" dirty="0">
                <a:solidFill>
                  <a:srgbClr val="000000"/>
                </a:solidFill>
                <a:latin typeface="Times New Roman" pitchFamily="1" charset="0"/>
              </a:rPr>
              <a:t>, </a:t>
            </a:r>
            <a:r>
              <a:rPr lang="en-US" sz="2205" dirty="0">
                <a:solidFill>
                  <a:srgbClr val="000000"/>
                </a:solidFill>
                <a:latin typeface="Helvetica" pitchFamily="1" charset="0"/>
              </a:rPr>
              <a:t>T</a:t>
            </a:r>
            <a:r>
              <a:rPr lang="en-US" sz="2646" dirty="0">
                <a:solidFill>
                  <a:srgbClr val="000000"/>
                </a:solidFill>
                <a:latin typeface="Times New Roman" pitchFamily="1" charset="0"/>
              </a:rPr>
              <a:t>, </a:t>
            </a:r>
            <a:r>
              <a:rPr lang="en-US" sz="2205" dirty="0">
                <a:solidFill>
                  <a:srgbClr val="000000"/>
                </a:solidFill>
                <a:latin typeface="Helvetica" pitchFamily="1" charset="0"/>
              </a:rPr>
              <a:t>A</a:t>
            </a:r>
            <a:r>
              <a:rPr lang="en-US" sz="2646" dirty="0">
                <a:solidFill>
                  <a:srgbClr val="000000"/>
                </a:solidFill>
                <a:latin typeface="Times New Roman" pitchFamily="1" charset="0"/>
              </a:rPr>
              <a:t>, </a:t>
            </a:r>
            <a:r>
              <a:rPr lang="en-US" sz="2205" dirty="0">
                <a:solidFill>
                  <a:srgbClr val="000000"/>
                </a:solidFill>
                <a:latin typeface="Helvetica" pitchFamily="1" charset="0"/>
              </a:rPr>
              <a:t>O</a:t>
            </a:r>
            <a:r>
              <a:rPr lang="en-US" sz="2646" dirty="0">
                <a:solidFill>
                  <a:srgbClr val="000000"/>
                </a:solidFill>
                <a:latin typeface="Times New Roman" pitchFamily="1" charset="0"/>
              </a:rPr>
              <a:t>, </a:t>
            </a:r>
            <a:r>
              <a:rPr lang="en-US" sz="2205" dirty="0">
                <a:solidFill>
                  <a:srgbClr val="000000"/>
                </a:solidFill>
                <a:latin typeface="Helvetica" pitchFamily="1" charset="0"/>
              </a:rPr>
              <a:t>I</a:t>
            </a:r>
            <a:r>
              <a:rPr lang="en-US" sz="2646" dirty="0">
                <a:solidFill>
                  <a:srgbClr val="000000"/>
                </a:solidFill>
                <a:latin typeface="Times New Roman" pitchFamily="1" charset="0"/>
              </a:rPr>
              <a:t>, </a:t>
            </a:r>
            <a:r>
              <a:rPr lang="en-US" sz="2205" dirty="0">
                <a:solidFill>
                  <a:srgbClr val="000000"/>
                </a:solidFill>
                <a:latin typeface="Helvetica" pitchFamily="1" charset="0"/>
              </a:rPr>
              <a:t>N</a:t>
            </a:r>
            <a:r>
              <a:rPr lang="en-US" sz="2646" dirty="0">
                <a:solidFill>
                  <a:srgbClr val="000000"/>
                </a:solidFill>
                <a:latin typeface="Times New Roman" pitchFamily="1" charset="0"/>
              </a:rPr>
              <a:t>, </a:t>
            </a:r>
            <a:r>
              <a:rPr lang="en-US" sz="2205" dirty="0">
                <a:solidFill>
                  <a:srgbClr val="000000"/>
                </a:solidFill>
                <a:latin typeface="Helvetica" pitchFamily="1" charset="0"/>
              </a:rPr>
              <a:t>S</a:t>
            </a:r>
            <a:r>
              <a:rPr lang="en-US" sz="2646" dirty="0">
                <a:solidFill>
                  <a:srgbClr val="000000"/>
                </a:solidFill>
                <a:latin typeface="Times New Roman" pitchFamily="1" charset="0"/>
              </a:rPr>
              <a:t>, </a:t>
            </a:r>
            <a:r>
              <a:rPr lang="en-US" sz="2205" dirty="0">
                <a:solidFill>
                  <a:srgbClr val="000000"/>
                </a:solidFill>
                <a:latin typeface="Helvetica" pitchFamily="1" charset="0"/>
              </a:rPr>
              <a:t>H</a:t>
            </a:r>
            <a:r>
              <a:rPr lang="en-US" sz="2646" dirty="0">
                <a:solidFill>
                  <a:srgbClr val="000000"/>
                </a:solidFill>
                <a:latin typeface="Times New Roman" pitchFamily="1" charset="0"/>
              </a:rPr>
              <a:t>, </a:t>
            </a:r>
            <a:r>
              <a:rPr lang="en-US" sz="2205" dirty="0">
                <a:solidFill>
                  <a:srgbClr val="000000"/>
                </a:solidFill>
                <a:latin typeface="Helvetica" pitchFamily="1" charset="0"/>
              </a:rPr>
              <a:t>R</a:t>
            </a:r>
            <a:r>
              <a:rPr lang="en-US" sz="2646" dirty="0">
                <a:solidFill>
                  <a:srgbClr val="000000"/>
                </a:solidFill>
                <a:latin typeface="Times New Roman" pitchFamily="1" charset="0"/>
              </a:rPr>
              <a:t>, </a:t>
            </a:r>
            <a:r>
              <a:rPr lang="en-US" sz="2205" dirty="0">
                <a:solidFill>
                  <a:srgbClr val="000000"/>
                </a:solidFill>
                <a:latin typeface="Helvetica" pitchFamily="1" charset="0"/>
              </a:rPr>
              <a:t>D</a:t>
            </a:r>
            <a:r>
              <a:rPr lang="en-US" sz="2646" dirty="0">
                <a:solidFill>
                  <a:srgbClr val="000000"/>
                </a:solidFill>
                <a:latin typeface="Times New Roman" pitchFamily="1" charset="0"/>
              </a:rPr>
              <a:t>, </a:t>
            </a:r>
            <a:r>
              <a:rPr lang="en-US" sz="2205" dirty="0">
                <a:solidFill>
                  <a:srgbClr val="000000"/>
                </a:solidFill>
                <a:latin typeface="Helvetica" pitchFamily="1" charset="0"/>
              </a:rPr>
              <a:t>L</a:t>
            </a:r>
            <a:r>
              <a:rPr lang="en-US" sz="2646" dirty="0">
                <a:solidFill>
                  <a:srgbClr val="000000"/>
                </a:solidFill>
                <a:latin typeface="Times New Roman" pitchFamily="1" charset="0"/>
              </a:rPr>
              <a:t>, and </a:t>
            </a:r>
            <a:r>
              <a:rPr lang="en-US" sz="2205" dirty="0">
                <a:solidFill>
                  <a:srgbClr val="000000"/>
                </a:solidFill>
                <a:latin typeface="Helvetica" pitchFamily="1" charset="0"/>
              </a:rPr>
              <a:t>U</a:t>
            </a:r>
            <a:r>
              <a:rPr lang="en-US" sz="2646" dirty="0">
                <a:solidFill>
                  <a:srgbClr val="000000"/>
                </a:solidFill>
                <a:latin typeface="Times New Roman" pitchFamily="1" charset="0"/>
              </a:rPr>
              <a:t>.   </a:t>
            </a:r>
          </a:p>
        </p:txBody>
      </p:sp>
      <p:grpSp>
        <p:nvGrpSpPr>
          <p:cNvPr id="96266" name="Group 10"/>
          <p:cNvGrpSpPr>
            <a:grpSpLocks/>
          </p:cNvGrpSpPr>
          <p:nvPr/>
        </p:nvGrpSpPr>
        <p:grpSpPr bwMode="auto">
          <a:xfrm>
            <a:off x="532506" y="3177863"/>
            <a:ext cx="9026112" cy="3702842"/>
            <a:chOff x="304" y="1816"/>
            <a:chExt cx="5158" cy="2116"/>
          </a:xfrm>
        </p:grpSpPr>
        <p:sp>
          <p:nvSpPr>
            <p:cNvPr id="96262" name="Rectangle 6"/>
            <p:cNvSpPr>
              <a:spLocks noChangeArrowheads="1"/>
            </p:cNvSpPr>
            <p:nvPr/>
          </p:nvSpPr>
          <p:spPr bwMode="auto">
            <a:xfrm>
              <a:off x="304" y="1816"/>
              <a:ext cx="3584" cy="680"/>
            </a:xfrm>
            <a:prstGeom prst="rect">
              <a:avLst/>
            </a:prstGeom>
            <a:noFill/>
            <a:ln w="9525">
              <a:noFill/>
              <a:miter lim="800000"/>
              <a:headEnd/>
              <a:tailEnd/>
            </a:ln>
            <a:effectLst/>
          </p:spPr>
          <p:txBody>
            <a:bodyPr>
              <a:prstTxWarp prst="textNoShape">
                <a:avLst/>
              </a:prstTxWarp>
            </a:bodyPr>
            <a:lstStyle/>
            <a:p>
              <a:pPr marL="377979" indent="-377979" algn="just" defTabSz="1007943" eaLnBrk="0">
                <a:lnSpc>
                  <a:spcPct val="90000"/>
                </a:lnSpc>
                <a:spcAft>
                  <a:spcPct val="50000"/>
                </a:spcAft>
                <a:buClrTx/>
                <a:buSzTx/>
                <a:buFontTx/>
                <a:buChar char="•"/>
              </a:pPr>
              <a:r>
                <a:rPr lang="en-US" sz="2646" dirty="0">
                  <a:solidFill>
                    <a:srgbClr val="000000"/>
                  </a:solidFill>
                  <a:latin typeface="Times New Roman" pitchFamily="1" charset="0"/>
                </a:rPr>
                <a:t>One of the most famous cryptograms was written by Edgar Allan Poe in his short story “The Gold Bug.”</a:t>
              </a:r>
            </a:p>
          </p:txBody>
        </p:sp>
        <p:sp>
          <p:nvSpPr>
            <p:cNvPr id="96263" name="Text Box 7"/>
            <p:cNvSpPr txBox="1">
              <a:spLocks noChangeArrowheads="1"/>
            </p:cNvSpPr>
            <p:nvPr/>
          </p:nvSpPr>
          <p:spPr bwMode="auto">
            <a:xfrm>
              <a:off x="3830" y="3744"/>
              <a:ext cx="1632" cy="188"/>
            </a:xfrm>
            <a:prstGeom prst="rect">
              <a:avLst/>
            </a:prstGeom>
            <a:noFill/>
            <a:ln w="9525">
              <a:noFill/>
              <a:miter lim="800000"/>
              <a:headEnd/>
              <a:tailEnd/>
            </a:ln>
            <a:effectLst/>
          </p:spPr>
          <p:txBody>
            <a:bodyPr>
              <a:prstTxWarp prst="textNoShape">
                <a:avLst/>
              </a:prstTxWarp>
              <a:spAutoFit/>
            </a:bodyPr>
            <a:lstStyle/>
            <a:p>
              <a:pPr defTabSz="1007943" eaLnBrk="0">
                <a:lnSpc>
                  <a:spcPct val="100000"/>
                </a:lnSpc>
                <a:spcBef>
                  <a:spcPct val="50000"/>
                </a:spcBef>
                <a:buClrTx/>
                <a:buSzTx/>
              </a:pPr>
              <a:r>
                <a:rPr lang="en-US" sz="1543" b="1" dirty="0">
                  <a:solidFill>
                    <a:srgbClr val="000000"/>
                  </a:solidFill>
                  <a:latin typeface="Helvetica Neue" pitchFamily="1" charset="0"/>
                </a:rPr>
                <a:t>Edgar Allan Poe (1809-1849)</a:t>
              </a:r>
              <a:endParaRPr lang="en-US" sz="1543" b="1" dirty="0">
                <a:solidFill>
                  <a:srgbClr val="000000"/>
                </a:solidFill>
                <a:latin typeface="Times New Roman" pitchFamily="1" charset="0"/>
              </a:endParaRPr>
            </a:p>
          </p:txBody>
        </p:sp>
        <p:pic>
          <p:nvPicPr>
            <p:cNvPr id="96264" name="Picture 8"/>
            <p:cNvPicPr>
              <a:picLocks noChangeAspect="1" noChangeArrowheads="1"/>
            </p:cNvPicPr>
            <p:nvPr/>
          </p:nvPicPr>
          <p:blipFill>
            <a:blip r:embed="rId3"/>
            <a:srcRect l="656" t="479" r="656" b="479"/>
            <a:stretch>
              <a:fillRect/>
            </a:stretch>
          </p:blipFill>
          <p:spPr bwMode="auto">
            <a:xfrm>
              <a:off x="3951" y="1824"/>
              <a:ext cx="1395" cy="1920"/>
            </a:xfrm>
            <a:prstGeom prst="rect">
              <a:avLst/>
            </a:prstGeom>
            <a:noFill/>
            <a:ln w="9525">
              <a:solidFill>
                <a:schemeClr val="tx1"/>
              </a:solidFill>
              <a:miter lim="800000"/>
              <a:headEnd/>
              <a:tailEnd/>
            </a:ln>
            <a:effectLst/>
          </p:spPr>
        </p:pic>
      </p:grpSp>
      <p:sp>
        <p:nvSpPr>
          <p:cNvPr id="3" name="Title 2">
            <a:extLst>
              <a:ext uri="{FF2B5EF4-FFF2-40B4-BE49-F238E27FC236}">
                <a16:creationId xmlns:a16="http://schemas.microsoft.com/office/drawing/2014/main" id="{0C75D590-3D68-3C4F-9209-CF0F414A8E05}"/>
              </a:ext>
            </a:extLst>
          </p:cNvPr>
          <p:cNvSpPr>
            <a:spLocks noGrp="1"/>
          </p:cNvSpPr>
          <p:nvPr>
            <p:ph type="title"/>
          </p:nvPr>
        </p:nvSpPr>
        <p:spPr/>
        <p:txBody>
          <a:bodyPr/>
          <a:lstStyle/>
          <a:p>
            <a:endParaRPr lang="en-US"/>
          </a:p>
        </p:txBody>
      </p:sp>
      <p:sp>
        <p:nvSpPr>
          <p:cNvPr id="11" name="Title Placeholder 1">
            <a:extLst>
              <a:ext uri="{FF2B5EF4-FFF2-40B4-BE49-F238E27FC236}">
                <a16:creationId xmlns:a16="http://schemas.microsoft.com/office/drawing/2014/main" id="{870104D1-4049-E14F-A46A-45310601493B}"/>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Cryptogram</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4080233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96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626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261" grpId="0" build="p"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188118-AD4B-C24C-88A1-662DD22737D9}"/>
              </a:ext>
            </a:extLst>
          </p:cNvPr>
          <p:cNvPicPr>
            <a:picLocks noChangeAspect="1"/>
          </p:cNvPicPr>
          <p:nvPr/>
        </p:nvPicPr>
        <p:blipFill>
          <a:blip r:embed="rId2"/>
          <a:stretch>
            <a:fillRect/>
          </a:stretch>
        </p:blipFill>
        <p:spPr>
          <a:xfrm>
            <a:off x="925512" y="808037"/>
            <a:ext cx="8193657" cy="6248400"/>
          </a:xfrm>
          <a:prstGeom prst="rect">
            <a:avLst/>
          </a:prstGeom>
        </p:spPr>
      </p:pic>
      <p:sp>
        <p:nvSpPr>
          <p:cNvPr id="33" name="Title Placeholder 1">
            <a:extLst>
              <a:ext uri="{FF2B5EF4-FFF2-40B4-BE49-F238E27FC236}">
                <a16:creationId xmlns:a16="http://schemas.microsoft.com/office/drawing/2014/main" id="{F4AC11B6-9863-4545-B3C2-5681250DBE02}"/>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Letter Frequency</a:t>
            </a:r>
            <a:endParaRPr lang="en-US" sz="4600" dirty="0">
              <a:latin typeface="Courier" charset="0"/>
              <a:ea typeface="Courier" charset="0"/>
              <a:cs typeface="Courier" charset="0"/>
            </a:endParaRPr>
          </a:p>
        </p:txBody>
      </p:sp>
      <p:sp>
        <p:nvSpPr>
          <p:cNvPr id="7" name="TextBox 6">
            <a:extLst>
              <a:ext uri="{FF2B5EF4-FFF2-40B4-BE49-F238E27FC236}">
                <a16:creationId xmlns:a16="http://schemas.microsoft.com/office/drawing/2014/main" id="{AF34BE66-8F9B-7E45-8E4B-68DE74D288ED}"/>
              </a:ext>
            </a:extLst>
          </p:cNvPr>
          <p:cNvSpPr txBox="1"/>
          <p:nvPr/>
        </p:nvSpPr>
        <p:spPr>
          <a:xfrm>
            <a:off x="5573712" y="4389437"/>
            <a:ext cx="2852063" cy="865237"/>
          </a:xfrm>
          <a:prstGeom prst="rect">
            <a:avLst/>
          </a:prstGeom>
          <a:noFill/>
        </p:spPr>
        <p:txBody>
          <a:bodyPr wrap="none" rtlCol="0">
            <a:spAutoFit/>
          </a:bodyPr>
          <a:lstStyle/>
          <a:p>
            <a:r>
              <a:rPr lang="en-US" dirty="0"/>
              <a:t>By Peter </a:t>
            </a:r>
            <a:r>
              <a:rPr lang="en-US" dirty="0" err="1"/>
              <a:t>Norvig</a:t>
            </a:r>
            <a:endParaRPr lang="en-US" dirty="0"/>
          </a:p>
          <a:p>
            <a:r>
              <a:rPr lang="en-US" dirty="0"/>
              <a:t>Head of Google Research</a:t>
            </a:r>
          </a:p>
          <a:p>
            <a:r>
              <a:rPr lang="en-US" dirty="0"/>
              <a:t>Former CS221 Instructor</a:t>
            </a:r>
          </a:p>
        </p:txBody>
      </p:sp>
      <p:sp>
        <p:nvSpPr>
          <p:cNvPr id="35" name="TextBox 34">
            <a:extLst>
              <a:ext uri="{FF2B5EF4-FFF2-40B4-BE49-F238E27FC236}">
                <a16:creationId xmlns:a16="http://schemas.microsoft.com/office/drawing/2014/main" id="{D0048F9D-BA21-AB48-8047-44E89DE0EA02}"/>
              </a:ext>
            </a:extLst>
          </p:cNvPr>
          <p:cNvSpPr txBox="1"/>
          <p:nvPr/>
        </p:nvSpPr>
        <p:spPr>
          <a:xfrm>
            <a:off x="5573712" y="5456237"/>
            <a:ext cx="2903359" cy="349968"/>
          </a:xfrm>
          <a:prstGeom prst="rect">
            <a:avLst/>
          </a:prstGeom>
          <a:noFill/>
        </p:spPr>
        <p:txBody>
          <a:bodyPr wrap="none" rtlCol="0">
            <a:spAutoFit/>
          </a:bodyPr>
          <a:lstStyle/>
          <a:p>
            <a:r>
              <a:rPr lang="en-US" dirty="0"/>
              <a:t>Based on 3.8 trillion letters</a:t>
            </a:r>
          </a:p>
        </p:txBody>
      </p:sp>
    </p:spTree>
    <p:extLst>
      <p:ext uri="{BB962C8B-B14F-4D97-AF65-F5344CB8AC3E}">
        <p14:creationId xmlns:p14="http://schemas.microsoft.com/office/powerpoint/2010/main" val="407481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43" name="Rectangle 3"/>
          <p:cNvSpPr>
            <a:spLocks noChangeArrowheads="1"/>
          </p:cNvSpPr>
          <p:nvPr/>
        </p:nvSpPr>
        <p:spPr bwMode="auto">
          <a:xfrm>
            <a:off x="1008486" y="1534685"/>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1444" name="Group 4"/>
          <p:cNvGrpSpPr>
            <a:grpSpLocks/>
          </p:cNvGrpSpPr>
          <p:nvPr/>
        </p:nvGrpSpPr>
        <p:grpSpPr bwMode="auto">
          <a:xfrm>
            <a:off x="976986" y="1511935"/>
            <a:ext cx="6803708" cy="1937167"/>
            <a:chOff x="576" y="2192"/>
            <a:chExt cx="3888" cy="1107"/>
          </a:xfrm>
        </p:grpSpPr>
        <p:sp>
          <p:nvSpPr>
            <p:cNvPr id="61445"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46"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47"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48"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49"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0"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51"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52"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53"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4"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5"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56"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7"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58"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59"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60"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461"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62"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3"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4"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5"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6"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7"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68"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69"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0"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1"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2"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73"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74"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5"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6"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477"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78"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79"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0"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1"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482"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483"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4"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5"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86"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487"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88"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489"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0"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1"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2"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3"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4"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5"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6"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497"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498"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499"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0"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1"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02"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3"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04"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5"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6"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07"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08"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09"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0"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1"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2"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13"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4"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15"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16"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7"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8"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19"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0"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1"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2"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3"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4"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5"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26"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27"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28"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29"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0"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31"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2"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3"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34"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5"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6"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7"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8"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39"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40"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41"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2"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43"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4"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45"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6"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47"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8"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49"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0"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1"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2"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3"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54"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5"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56"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57"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58"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59"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60"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561"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2"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63"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4"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5"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6"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567"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68"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69"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0"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71"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2"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3"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4"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75"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6"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7"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578"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79"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80"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1"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582"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3"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84"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5"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6"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7"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88"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89"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590"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1"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2"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3"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4"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595"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596"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7"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598"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599"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00"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1"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2"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03"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1604"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1605"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6"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07"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1608"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09"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0"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1"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12"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3"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4"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1615"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6"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17"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18"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19"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0"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1"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22"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3"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4"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5"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6"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27"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1628"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29"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0"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1"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32"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3"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1634"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5"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36"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7"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1638"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39"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0"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1"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1642"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3"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1644"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5"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6"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1647"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62260" name="Group 820"/>
          <p:cNvGrpSpPr>
            <a:grpSpLocks/>
          </p:cNvGrpSpPr>
          <p:nvPr/>
        </p:nvGrpSpPr>
        <p:grpSpPr bwMode="auto">
          <a:xfrm>
            <a:off x="8279424" y="1534684"/>
            <a:ext cx="792715" cy="5360019"/>
            <a:chOff x="576" y="960"/>
            <a:chExt cx="453" cy="3063"/>
          </a:xfrm>
        </p:grpSpPr>
        <p:sp>
          <p:nvSpPr>
            <p:cNvPr id="62261" name="Rectangle 821"/>
            <p:cNvSpPr>
              <a:spLocks noChangeArrowheads="1"/>
            </p:cNvSpPr>
            <p:nvPr/>
          </p:nvSpPr>
          <p:spPr bwMode="auto">
            <a:xfrm>
              <a:off x="576" y="960"/>
              <a:ext cx="453" cy="3063"/>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sp>
          <p:nvSpPr>
            <p:cNvPr id="62262" name="Text Box 928"/>
            <p:cNvSpPr txBox="1">
              <a:spLocks noChangeArrowheads="1"/>
            </p:cNvSpPr>
            <p:nvPr/>
          </p:nvSpPr>
          <p:spPr bwMode="auto">
            <a:xfrm>
              <a:off x="590" y="98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8</a:t>
              </a:r>
            </a:p>
          </p:txBody>
        </p:sp>
        <p:sp>
          <p:nvSpPr>
            <p:cNvPr id="62263" name="Text Box 1131"/>
            <p:cNvSpPr txBox="1">
              <a:spLocks noChangeArrowheads="1"/>
            </p:cNvSpPr>
            <p:nvPr/>
          </p:nvSpPr>
          <p:spPr bwMode="auto">
            <a:xfrm>
              <a:off x="768" y="98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33</a:t>
              </a:r>
            </a:p>
          </p:txBody>
        </p:sp>
        <p:sp>
          <p:nvSpPr>
            <p:cNvPr id="62264" name="Text Box 964"/>
            <p:cNvSpPr txBox="1">
              <a:spLocks noChangeArrowheads="1"/>
            </p:cNvSpPr>
            <p:nvPr/>
          </p:nvSpPr>
          <p:spPr bwMode="auto">
            <a:xfrm>
              <a:off x="590" y="113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65" name="Text Box 1132"/>
            <p:cNvSpPr txBox="1">
              <a:spLocks noChangeArrowheads="1"/>
            </p:cNvSpPr>
            <p:nvPr/>
          </p:nvSpPr>
          <p:spPr bwMode="auto">
            <a:xfrm>
              <a:off x="768" y="113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26</a:t>
              </a:r>
            </a:p>
          </p:txBody>
        </p:sp>
        <p:sp>
          <p:nvSpPr>
            <p:cNvPr id="62266" name="Text Box 1000"/>
            <p:cNvSpPr txBox="1">
              <a:spLocks noChangeArrowheads="1"/>
            </p:cNvSpPr>
            <p:nvPr/>
          </p:nvSpPr>
          <p:spPr bwMode="auto">
            <a:xfrm>
              <a:off x="590" y="1289"/>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4</a:t>
              </a:r>
            </a:p>
          </p:txBody>
        </p:sp>
        <p:sp>
          <p:nvSpPr>
            <p:cNvPr id="62267" name="Text Box 1133"/>
            <p:cNvSpPr txBox="1">
              <a:spLocks noChangeArrowheads="1"/>
            </p:cNvSpPr>
            <p:nvPr/>
          </p:nvSpPr>
          <p:spPr bwMode="auto">
            <a:xfrm>
              <a:off x="768" y="128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19</a:t>
              </a:r>
            </a:p>
          </p:txBody>
        </p:sp>
        <p:sp>
          <p:nvSpPr>
            <p:cNvPr id="62268" name="Text Box 1036"/>
            <p:cNvSpPr txBox="1">
              <a:spLocks noChangeArrowheads="1"/>
            </p:cNvSpPr>
            <p:nvPr/>
          </p:nvSpPr>
          <p:spPr bwMode="auto">
            <a:xfrm>
              <a:off x="590" y="143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69" name="Text Box 1134"/>
            <p:cNvSpPr txBox="1">
              <a:spLocks noChangeArrowheads="1"/>
            </p:cNvSpPr>
            <p:nvPr/>
          </p:nvSpPr>
          <p:spPr bwMode="auto">
            <a:xfrm>
              <a:off x="768" y="143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0" name="Text Box 1072"/>
            <p:cNvSpPr txBox="1">
              <a:spLocks noChangeArrowheads="1"/>
            </p:cNvSpPr>
            <p:nvPr/>
          </p:nvSpPr>
          <p:spPr bwMode="auto">
            <a:xfrm>
              <a:off x="590" y="15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1" name="Text Box 1135"/>
            <p:cNvSpPr txBox="1">
              <a:spLocks noChangeArrowheads="1"/>
            </p:cNvSpPr>
            <p:nvPr/>
          </p:nvSpPr>
          <p:spPr bwMode="auto">
            <a:xfrm>
              <a:off x="768" y="157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16</a:t>
              </a:r>
            </a:p>
          </p:txBody>
        </p:sp>
        <p:sp>
          <p:nvSpPr>
            <p:cNvPr id="62272" name="Text Box 1138"/>
            <p:cNvSpPr txBox="1">
              <a:spLocks noChangeArrowheads="1"/>
            </p:cNvSpPr>
            <p:nvPr/>
          </p:nvSpPr>
          <p:spPr bwMode="auto">
            <a:xfrm>
              <a:off x="590" y="17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3" name="Text Box 1143"/>
            <p:cNvSpPr txBox="1">
              <a:spLocks noChangeArrowheads="1"/>
            </p:cNvSpPr>
            <p:nvPr/>
          </p:nvSpPr>
          <p:spPr bwMode="auto">
            <a:xfrm>
              <a:off x="768" y="17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13</a:t>
              </a:r>
            </a:p>
          </p:txBody>
        </p:sp>
        <p:sp>
          <p:nvSpPr>
            <p:cNvPr id="62274" name="Text Box 1139"/>
            <p:cNvSpPr txBox="1">
              <a:spLocks noChangeArrowheads="1"/>
            </p:cNvSpPr>
            <p:nvPr/>
          </p:nvSpPr>
          <p:spPr bwMode="auto">
            <a:xfrm>
              <a:off x="590" y="18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5</a:t>
              </a:r>
            </a:p>
          </p:txBody>
        </p:sp>
        <p:sp>
          <p:nvSpPr>
            <p:cNvPr id="62275" name="Text Box 1144"/>
            <p:cNvSpPr txBox="1">
              <a:spLocks noChangeArrowheads="1"/>
            </p:cNvSpPr>
            <p:nvPr/>
          </p:nvSpPr>
          <p:spPr bwMode="auto">
            <a:xfrm>
              <a:off x="768" y="18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12</a:t>
              </a:r>
            </a:p>
          </p:txBody>
        </p:sp>
        <p:sp>
          <p:nvSpPr>
            <p:cNvPr id="62276" name="Text Box 1140"/>
            <p:cNvSpPr txBox="1">
              <a:spLocks noChangeArrowheads="1"/>
            </p:cNvSpPr>
            <p:nvPr/>
          </p:nvSpPr>
          <p:spPr bwMode="auto">
            <a:xfrm>
              <a:off x="590" y="202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6</a:t>
              </a:r>
            </a:p>
          </p:txBody>
        </p:sp>
        <p:sp>
          <p:nvSpPr>
            <p:cNvPr id="62277" name="Text Box 1145"/>
            <p:cNvSpPr txBox="1">
              <a:spLocks noChangeArrowheads="1"/>
            </p:cNvSpPr>
            <p:nvPr/>
          </p:nvSpPr>
          <p:spPr bwMode="auto">
            <a:xfrm>
              <a:off x="768" y="202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11</a:t>
              </a:r>
            </a:p>
          </p:txBody>
        </p:sp>
        <p:sp>
          <p:nvSpPr>
            <p:cNvPr id="62278" name="Text Box 1141"/>
            <p:cNvSpPr txBox="1">
              <a:spLocks noChangeArrowheads="1"/>
            </p:cNvSpPr>
            <p:nvPr/>
          </p:nvSpPr>
          <p:spPr bwMode="auto">
            <a:xfrm>
              <a:off x="590" y="2178"/>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79" name="Text Box 1146"/>
            <p:cNvSpPr txBox="1">
              <a:spLocks noChangeArrowheads="1"/>
            </p:cNvSpPr>
            <p:nvPr/>
          </p:nvSpPr>
          <p:spPr bwMode="auto">
            <a:xfrm>
              <a:off x="768" y="2171"/>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10</a:t>
              </a:r>
            </a:p>
          </p:txBody>
        </p:sp>
        <p:sp>
          <p:nvSpPr>
            <p:cNvPr id="62280" name="Text Box 1142"/>
            <p:cNvSpPr txBox="1">
              <a:spLocks noChangeArrowheads="1"/>
            </p:cNvSpPr>
            <p:nvPr/>
          </p:nvSpPr>
          <p:spPr bwMode="auto">
            <a:xfrm>
              <a:off x="590" y="232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81" name="Text Box 1147"/>
            <p:cNvSpPr txBox="1">
              <a:spLocks noChangeArrowheads="1"/>
            </p:cNvSpPr>
            <p:nvPr/>
          </p:nvSpPr>
          <p:spPr bwMode="auto">
            <a:xfrm>
              <a:off x="768" y="2322"/>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2" name="Text Box 1149"/>
            <p:cNvSpPr txBox="1">
              <a:spLocks noChangeArrowheads="1"/>
            </p:cNvSpPr>
            <p:nvPr/>
          </p:nvSpPr>
          <p:spPr bwMode="auto">
            <a:xfrm>
              <a:off x="590" y="2472"/>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1</a:t>
              </a:r>
            </a:p>
          </p:txBody>
        </p:sp>
        <p:sp>
          <p:nvSpPr>
            <p:cNvPr id="62283" name="Text Box 1154"/>
            <p:cNvSpPr txBox="1">
              <a:spLocks noChangeArrowheads="1"/>
            </p:cNvSpPr>
            <p:nvPr/>
          </p:nvSpPr>
          <p:spPr bwMode="auto">
            <a:xfrm>
              <a:off x="768" y="2465"/>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8</a:t>
              </a:r>
            </a:p>
          </p:txBody>
        </p:sp>
        <p:sp>
          <p:nvSpPr>
            <p:cNvPr id="62284" name="Text Box 1150"/>
            <p:cNvSpPr txBox="1">
              <a:spLocks noChangeArrowheads="1"/>
            </p:cNvSpPr>
            <p:nvPr/>
          </p:nvSpPr>
          <p:spPr bwMode="auto">
            <a:xfrm>
              <a:off x="590" y="262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0</a:t>
              </a:r>
            </a:p>
          </p:txBody>
        </p:sp>
        <p:sp>
          <p:nvSpPr>
            <p:cNvPr id="62285" name="Text Box 1155"/>
            <p:cNvSpPr txBox="1">
              <a:spLocks noChangeArrowheads="1"/>
            </p:cNvSpPr>
            <p:nvPr/>
          </p:nvSpPr>
          <p:spPr bwMode="auto">
            <a:xfrm>
              <a:off x="768" y="261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6</a:t>
              </a:r>
            </a:p>
          </p:txBody>
        </p:sp>
        <p:sp>
          <p:nvSpPr>
            <p:cNvPr id="62286" name="Text Box 1151"/>
            <p:cNvSpPr txBox="1">
              <a:spLocks noChangeArrowheads="1"/>
            </p:cNvSpPr>
            <p:nvPr/>
          </p:nvSpPr>
          <p:spPr bwMode="auto">
            <a:xfrm>
              <a:off x="590" y="2773"/>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9</a:t>
              </a:r>
            </a:p>
          </p:txBody>
        </p:sp>
        <p:sp>
          <p:nvSpPr>
            <p:cNvPr id="62287" name="Text Box 1156"/>
            <p:cNvSpPr txBox="1">
              <a:spLocks noChangeArrowheads="1"/>
            </p:cNvSpPr>
            <p:nvPr/>
          </p:nvSpPr>
          <p:spPr bwMode="auto">
            <a:xfrm>
              <a:off x="768" y="2766"/>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88" name="Text Box 1152"/>
            <p:cNvSpPr txBox="1">
              <a:spLocks noChangeArrowheads="1"/>
            </p:cNvSpPr>
            <p:nvPr/>
          </p:nvSpPr>
          <p:spPr bwMode="auto">
            <a:xfrm>
              <a:off x="590" y="2924"/>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2</a:t>
              </a:r>
            </a:p>
          </p:txBody>
        </p:sp>
        <p:sp>
          <p:nvSpPr>
            <p:cNvPr id="62289" name="Text Box 1157"/>
            <p:cNvSpPr txBox="1">
              <a:spLocks noChangeArrowheads="1"/>
            </p:cNvSpPr>
            <p:nvPr/>
          </p:nvSpPr>
          <p:spPr bwMode="auto">
            <a:xfrm>
              <a:off x="768" y="2917"/>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5</a:t>
              </a:r>
            </a:p>
          </p:txBody>
        </p:sp>
        <p:sp>
          <p:nvSpPr>
            <p:cNvPr id="62290" name="Text Box 1153"/>
            <p:cNvSpPr txBox="1">
              <a:spLocks noChangeArrowheads="1"/>
            </p:cNvSpPr>
            <p:nvPr/>
          </p:nvSpPr>
          <p:spPr bwMode="auto">
            <a:xfrm>
              <a:off x="590" y="307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1" name="Text Box 1158"/>
            <p:cNvSpPr txBox="1">
              <a:spLocks noChangeArrowheads="1"/>
            </p:cNvSpPr>
            <p:nvPr/>
          </p:nvSpPr>
          <p:spPr bwMode="auto">
            <a:xfrm>
              <a:off x="768" y="306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2" name="Text Box 1160"/>
            <p:cNvSpPr txBox="1">
              <a:spLocks noChangeArrowheads="1"/>
            </p:cNvSpPr>
            <p:nvPr/>
          </p:nvSpPr>
          <p:spPr bwMode="auto">
            <a:xfrm>
              <a:off x="590" y="3225"/>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3</a:t>
              </a:r>
            </a:p>
          </p:txBody>
        </p:sp>
        <p:sp>
          <p:nvSpPr>
            <p:cNvPr id="62293" name="Text Box 1165"/>
            <p:cNvSpPr txBox="1">
              <a:spLocks noChangeArrowheads="1"/>
            </p:cNvSpPr>
            <p:nvPr/>
          </p:nvSpPr>
          <p:spPr bwMode="auto">
            <a:xfrm>
              <a:off x="768" y="3218"/>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4</a:t>
              </a:r>
            </a:p>
          </p:txBody>
        </p:sp>
        <p:sp>
          <p:nvSpPr>
            <p:cNvPr id="62294" name="Text Box 1161"/>
            <p:cNvSpPr txBox="1">
              <a:spLocks noChangeArrowheads="1"/>
            </p:cNvSpPr>
            <p:nvPr/>
          </p:nvSpPr>
          <p:spPr bwMode="auto">
            <a:xfrm>
              <a:off x="590" y="337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5" name="Text Box 1166"/>
            <p:cNvSpPr txBox="1">
              <a:spLocks noChangeArrowheads="1"/>
            </p:cNvSpPr>
            <p:nvPr/>
          </p:nvSpPr>
          <p:spPr bwMode="auto">
            <a:xfrm>
              <a:off x="768" y="336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3</a:t>
              </a:r>
            </a:p>
          </p:txBody>
        </p:sp>
        <p:sp>
          <p:nvSpPr>
            <p:cNvPr id="62296" name="Text Box 1162"/>
            <p:cNvSpPr txBox="1">
              <a:spLocks noChangeArrowheads="1"/>
            </p:cNvSpPr>
            <p:nvPr/>
          </p:nvSpPr>
          <p:spPr bwMode="auto">
            <a:xfrm>
              <a:off x="590" y="3526"/>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7" name="Text Box 1167"/>
            <p:cNvSpPr txBox="1">
              <a:spLocks noChangeArrowheads="1"/>
            </p:cNvSpPr>
            <p:nvPr/>
          </p:nvSpPr>
          <p:spPr bwMode="auto">
            <a:xfrm>
              <a:off x="768" y="3519"/>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2</a:t>
              </a:r>
            </a:p>
          </p:txBody>
        </p:sp>
        <p:sp>
          <p:nvSpPr>
            <p:cNvPr id="62298" name="Text Box 1163"/>
            <p:cNvSpPr txBox="1">
              <a:spLocks noChangeArrowheads="1"/>
            </p:cNvSpPr>
            <p:nvPr/>
          </p:nvSpPr>
          <p:spPr bwMode="auto">
            <a:xfrm>
              <a:off x="590" y="367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299" name="Text Box 1168"/>
            <p:cNvSpPr txBox="1">
              <a:spLocks noChangeArrowheads="1"/>
            </p:cNvSpPr>
            <p:nvPr/>
          </p:nvSpPr>
          <p:spPr bwMode="auto">
            <a:xfrm>
              <a:off x="768" y="367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sp>
          <p:nvSpPr>
            <p:cNvPr id="62300" name="Text Box 1164"/>
            <p:cNvSpPr txBox="1">
              <a:spLocks noChangeArrowheads="1"/>
            </p:cNvSpPr>
            <p:nvPr/>
          </p:nvSpPr>
          <p:spPr bwMode="auto">
            <a:xfrm>
              <a:off x="590" y="3827"/>
              <a:ext cx="144" cy="188"/>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543" b="1">
                  <a:solidFill>
                    <a:srgbClr val="000000"/>
                  </a:solidFill>
                  <a:latin typeface="Courier New" pitchFamily="1" charset="0"/>
                </a:rPr>
                <a:t>•</a:t>
              </a:r>
            </a:p>
          </p:txBody>
        </p:sp>
        <p:sp>
          <p:nvSpPr>
            <p:cNvPr id="62301" name="Text Box 1169"/>
            <p:cNvSpPr txBox="1">
              <a:spLocks noChangeArrowheads="1"/>
            </p:cNvSpPr>
            <p:nvPr/>
          </p:nvSpPr>
          <p:spPr bwMode="auto">
            <a:xfrm>
              <a:off x="768" y="3820"/>
              <a:ext cx="252" cy="188"/>
            </a:xfrm>
            <a:prstGeom prst="rect">
              <a:avLst/>
            </a:prstGeom>
            <a:noFill/>
            <a:ln w="9525">
              <a:noFill/>
              <a:miter lim="800000"/>
              <a:headEnd/>
              <a:tailEnd/>
            </a:ln>
          </p:spPr>
          <p:txBody>
            <a:bodyPr>
              <a:prstTxWarp prst="textNoShape">
                <a:avLst/>
              </a:prstTxWarp>
              <a:spAutoFit/>
            </a:bodyPr>
            <a:lstStyle/>
            <a:p>
              <a:pPr algn="r" defTabSz="1007943" eaLnBrk="0">
                <a:lnSpc>
                  <a:spcPct val="100000"/>
                </a:lnSpc>
                <a:spcBef>
                  <a:spcPct val="50000"/>
                </a:spcBef>
                <a:buClrTx/>
                <a:buSzTx/>
              </a:pPr>
              <a:r>
                <a:rPr lang="en-US" sz="1543">
                  <a:solidFill>
                    <a:srgbClr val="000000"/>
                  </a:solidFill>
                  <a:latin typeface="Times New Roman" pitchFamily="1" charset="0"/>
                </a:rPr>
                <a:t>1</a:t>
              </a:r>
            </a:p>
          </p:txBody>
        </p:sp>
      </p:grpSp>
      <p:sp>
        <p:nvSpPr>
          <p:cNvPr id="62302" name="Rectangle 862"/>
          <p:cNvSpPr>
            <a:spLocks noChangeArrowheads="1"/>
          </p:cNvSpPr>
          <p:nvPr/>
        </p:nvSpPr>
        <p:spPr bwMode="auto">
          <a:xfrm>
            <a:off x="1011986" y="5039783"/>
            <a:ext cx="6892954" cy="1879419"/>
          </a:xfrm>
          <a:prstGeom prst="rect">
            <a:avLst/>
          </a:prstGeom>
          <a:solidFill>
            <a:srgbClr val="FFFFFF"/>
          </a:solidFill>
          <a:ln w="9525">
            <a:solidFill>
              <a:schemeClr val="tx1"/>
            </a:solidFill>
            <a:miter lim="800000"/>
            <a:headEnd/>
            <a:tailEnd/>
          </a:ln>
          <a:effectLst/>
        </p:spPr>
        <p:txBody>
          <a:bodyPr wrap="none" anchor="ctr">
            <a:prstTxWarp prst="textNoShape">
              <a:avLst/>
            </a:prstTxWarp>
          </a:bodyPr>
          <a:lstStyle/>
          <a:p>
            <a:pPr defTabSz="1007943" eaLnBrk="0">
              <a:lnSpc>
                <a:spcPct val="100000"/>
              </a:lnSpc>
              <a:buClrTx/>
              <a:buSzTx/>
            </a:pPr>
            <a:endParaRPr lang="en-US" sz="1543">
              <a:solidFill>
                <a:srgbClr val="000000"/>
              </a:solidFill>
              <a:latin typeface="Helvetica Neue" pitchFamily="1" charset="0"/>
            </a:endParaRPr>
          </a:p>
        </p:txBody>
      </p:sp>
      <p:grpSp>
        <p:nvGrpSpPr>
          <p:cNvPr id="62303" name="Group 863"/>
          <p:cNvGrpSpPr>
            <a:grpSpLocks/>
          </p:cNvGrpSpPr>
          <p:nvPr/>
        </p:nvGrpSpPr>
        <p:grpSpPr bwMode="auto">
          <a:xfrm>
            <a:off x="980486" y="5017035"/>
            <a:ext cx="6803708" cy="1937166"/>
            <a:chOff x="576" y="2192"/>
            <a:chExt cx="3888" cy="1107"/>
          </a:xfrm>
        </p:grpSpPr>
        <p:sp>
          <p:nvSpPr>
            <p:cNvPr id="62304"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05"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06"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07"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08"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09"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10"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11"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12"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3"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4"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15"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6"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17"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18"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19"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20"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21"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2"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3"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4"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5"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6"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27"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8"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29"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0"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1"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32"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33"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4"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5"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36"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7"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38"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39"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0"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41"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342"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3"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4"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45"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46"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7"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348"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49"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0"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1"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2"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3"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4"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5"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6"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57"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62358"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59"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0"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61"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2"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63"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4"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5"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6"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67"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68"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69"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0"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1"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2"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3"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374"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375"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6"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7"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78"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79"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0"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1"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2"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3"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4"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85"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386"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87"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8"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89"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390"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1"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2"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393"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4"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5"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6"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7"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398"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399"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00"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1"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02"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3"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04"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5"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06"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7"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08"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09"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0"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1"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2"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13"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4"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15"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16"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17"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18"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19"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62420"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1"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22"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3"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4"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5"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62426"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7"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28"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29"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0"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1"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2"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3"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34"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5"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6"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62437"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38"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39"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0"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62441"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2"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3"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4"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5"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6"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47"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48"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62449"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0"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1"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2"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3"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54"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55"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6"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7"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58"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62459"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62460"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1"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62462"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62463"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544"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5"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46"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47"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48"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49"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0"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51"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2"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3"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554"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5"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56"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57"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8"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59"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0"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61"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2"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3"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4"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5"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6"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67"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68"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69"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0"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71"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2"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573"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4"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5"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6"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77"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78"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79"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0"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581"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2"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8</a:t>
              </a:r>
            </a:p>
          </p:txBody>
        </p:sp>
        <p:sp>
          <p:nvSpPr>
            <p:cNvPr id="108583"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4"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5"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86"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587" name="Group 43"/>
          <p:cNvGrpSpPr>
            <a:grpSpLocks/>
          </p:cNvGrpSpPr>
          <p:nvPr/>
        </p:nvGrpSpPr>
        <p:grpSpPr bwMode="auto">
          <a:xfrm>
            <a:off x="980486" y="5017035"/>
            <a:ext cx="6803708" cy="1937166"/>
            <a:chOff x="576" y="2192"/>
            <a:chExt cx="3888" cy="1107"/>
          </a:xfrm>
        </p:grpSpPr>
        <p:sp>
          <p:nvSpPr>
            <p:cNvPr id="108588"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89"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0"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1"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2"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3"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594"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595"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596"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7"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598"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599"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0"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1"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2"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03"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04"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05"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6"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07"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8"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09"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0"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11"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2"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3"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4"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15"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16"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17"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8"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19"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20"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1"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2"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3"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4"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25"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626"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7"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28"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29"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30"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1"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632"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3"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4"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5"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6"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7"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38"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39"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0"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1"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642"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3"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4"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45"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6"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47"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8"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49"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0"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51"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2"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3"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4"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5"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56"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57"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58"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59"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0"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1"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2"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63"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4"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5"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6"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7"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68"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69"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70"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1"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2"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3"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74"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5"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6"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77"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8"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79"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0"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1"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2"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83"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684"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85"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686"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7"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688"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89"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690"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1"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2"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693"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4"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5"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6"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697"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8"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699"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00"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01"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02"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03"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04"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05"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06"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7"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8"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09"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10"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1"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12"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3"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14"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5"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6"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7"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18"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19"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0"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21"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2"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23"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4"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25"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6"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27"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28"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29"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0"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1"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2"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33"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4"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35"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6"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37"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38"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39"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0"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1"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2"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43"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4"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5"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46"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47"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748"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49"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0"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51"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52"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3"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54"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55"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6"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7"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758"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59"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0"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1"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2"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3"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4"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65"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6"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67"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8"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69"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0"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71"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2"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3"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4"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75"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6"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4</a:t>
              </a:r>
            </a:p>
          </p:txBody>
        </p:sp>
        <p:sp>
          <p:nvSpPr>
            <p:cNvPr id="108777"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8"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79"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0"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781"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2"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3"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4"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785"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6"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787"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8"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89"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0"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grpSp>
      <p:grpSp>
        <p:nvGrpSpPr>
          <p:cNvPr id="108791" name="Group 247"/>
          <p:cNvGrpSpPr>
            <a:grpSpLocks/>
          </p:cNvGrpSpPr>
          <p:nvPr/>
        </p:nvGrpSpPr>
        <p:grpSpPr bwMode="auto">
          <a:xfrm>
            <a:off x="980486" y="5017035"/>
            <a:ext cx="6803708" cy="1937166"/>
            <a:chOff x="576" y="2192"/>
            <a:chExt cx="3888" cy="1107"/>
          </a:xfrm>
        </p:grpSpPr>
        <p:sp>
          <p:nvSpPr>
            <p:cNvPr id="108792"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793"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4"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5"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6"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797"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798"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799"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00"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1"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2"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3"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04"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05"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06"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07"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08"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09"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0"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1"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2"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3"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4"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15"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6"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17"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18"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19"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20"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1"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22"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23"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24"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5"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26"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27"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28"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29"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830"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1"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2"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33"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34"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5"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836"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7"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38"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39"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0"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1"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2"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3"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4"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5"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846"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47"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8"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49"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0"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51"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2"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3"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4"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55"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56"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57"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58"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59"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0"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1"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62"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63"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4"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5"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66"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67"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8"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69"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0"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1"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2"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73"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74"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5"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6"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77"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78"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79"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0"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81"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2"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3"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4"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85"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886"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87"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888"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89"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890"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1"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892"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3"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894"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5"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6"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897"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898"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899"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00"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1"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02"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03"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04"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05"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06"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07"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08"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09"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10"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1"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12"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3"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14"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5"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16"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7"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18"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19"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20"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1"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22"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23"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24"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25"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26"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27"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28"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29"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0"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1"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2"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3"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34"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35"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36"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37"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38"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39"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0"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41"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2"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3"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44"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5"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46"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47"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48"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49"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50"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5</a:t>
              </a:r>
            </a:p>
          </p:txBody>
        </p:sp>
        <p:sp>
          <p:nvSpPr>
            <p:cNvPr id="108951"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2</a:t>
              </a:r>
            </a:p>
          </p:txBody>
        </p:sp>
        <p:sp>
          <p:nvSpPr>
            <p:cNvPr id="108952"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3"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4"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0</a:t>
              </a:r>
            </a:p>
          </p:txBody>
        </p:sp>
        <p:sp>
          <p:nvSpPr>
            <p:cNvPr id="108955"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56"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57"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58"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59"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0"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1"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9</a:t>
              </a:r>
            </a:p>
          </p:txBody>
        </p:sp>
        <p:sp>
          <p:nvSpPr>
            <p:cNvPr id="108962"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3"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64"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5"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66"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67"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8"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69"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0"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1"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2"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3"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74"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3</a:t>
              </a:r>
            </a:p>
          </p:txBody>
        </p:sp>
        <p:sp>
          <p:nvSpPr>
            <p:cNvPr id="108975"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6"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77"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78"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79"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0"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endParaRPr lang="en-US" sz="1984" b="1">
                <a:solidFill>
                  <a:srgbClr val="000000"/>
                </a:solidFill>
                <a:latin typeface="Courier New" pitchFamily="1" charset="0"/>
              </a:endParaRPr>
            </a:p>
          </p:txBody>
        </p:sp>
        <p:sp>
          <p:nvSpPr>
            <p:cNvPr id="108981"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2"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3"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4"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6</a:t>
              </a:r>
            </a:p>
          </p:txBody>
        </p:sp>
        <p:sp>
          <p:nvSpPr>
            <p:cNvPr id="108985"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6"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87"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88"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1</a:t>
              </a:r>
            </a:p>
          </p:txBody>
        </p:sp>
        <p:sp>
          <p:nvSpPr>
            <p:cNvPr id="108989"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0"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endParaRPr lang="en-US" sz="1984" b="1">
                <a:solidFill>
                  <a:srgbClr val="000000"/>
                </a:solidFill>
                <a:latin typeface="Courier New" pitchFamily="1" charset="0"/>
              </a:endParaRPr>
            </a:p>
          </p:txBody>
        </p:sp>
        <p:sp>
          <p:nvSpPr>
            <p:cNvPr id="108991"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sp>
          <p:nvSpPr>
            <p:cNvPr id="108992"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93"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000000"/>
                  </a:solidFill>
                  <a:latin typeface="Courier New" pitchFamily="1" charset="0"/>
                </a:rPr>
                <a:t>?</a:t>
              </a:r>
            </a:p>
          </p:txBody>
        </p:sp>
        <p:sp>
          <p:nvSpPr>
            <p:cNvPr id="108994"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endParaRPr lang="en-US" sz="1984" b="1">
                <a:solidFill>
                  <a:srgbClr val="000000"/>
                </a:solidFill>
                <a:latin typeface="Courier New" pitchFamily="1" charset="0"/>
              </a:endParaRPr>
            </a:p>
          </p:txBody>
        </p:sp>
      </p:grpSp>
      <p:grpSp>
        <p:nvGrpSpPr>
          <p:cNvPr id="108995" name="Group 451"/>
          <p:cNvGrpSpPr>
            <a:grpSpLocks/>
          </p:cNvGrpSpPr>
          <p:nvPr/>
        </p:nvGrpSpPr>
        <p:grpSpPr bwMode="auto">
          <a:xfrm>
            <a:off x="980486" y="5017035"/>
            <a:ext cx="6803708" cy="1937166"/>
            <a:chOff x="576" y="2192"/>
            <a:chExt cx="3888" cy="1107"/>
          </a:xfrm>
        </p:grpSpPr>
        <p:sp>
          <p:nvSpPr>
            <p:cNvPr id="108996" name="Text Box 21"/>
            <p:cNvSpPr txBox="1">
              <a:spLocks noChangeArrowheads="1"/>
            </p:cNvSpPr>
            <p:nvPr/>
          </p:nvSpPr>
          <p:spPr bwMode="auto">
            <a:xfrm>
              <a:off x="57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8997" name="Text Box 58"/>
            <p:cNvSpPr txBox="1">
              <a:spLocks noChangeArrowheads="1"/>
            </p:cNvSpPr>
            <p:nvPr/>
          </p:nvSpPr>
          <p:spPr bwMode="auto">
            <a:xfrm>
              <a:off x="68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8998" name="Text Box 59"/>
            <p:cNvSpPr txBox="1">
              <a:spLocks noChangeArrowheads="1"/>
            </p:cNvSpPr>
            <p:nvPr/>
          </p:nvSpPr>
          <p:spPr bwMode="auto">
            <a:xfrm>
              <a:off x="79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8999" name="Text Box 60"/>
            <p:cNvSpPr txBox="1">
              <a:spLocks noChangeArrowheads="1"/>
            </p:cNvSpPr>
            <p:nvPr/>
          </p:nvSpPr>
          <p:spPr bwMode="auto">
            <a:xfrm>
              <a:off x="89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00" name="Text Box 61"/>
            <p:cNvSpPr txBox="1">
              <a:spLocks noChangeArrowheads="1"/>
            </p:cNvSpPr>
            <p:nvPr/>
          </p:nvSpPr>
          <p:spPr bwMode="auto">
            <a:xfrm>
              <a:off x="100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01" name="Text Box 62"/>
            <p:cNvSpPr txBox="1">
              <a:spLocks noChangeArrowheads="1"/>
            </p:cNvSpPr>
            <p:nvPr/>
          </p:nvSpPr>
          <p:spPr bwMode="auto">
            <a:xfrm>
              <a:off x="111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02" name="Text Box 63"/>
            <p:cNvSpPr txBox="1">
              <a:spLocks noChangeArrowheads="1"/>
            </p:cNvSpPr>
            <p:nvPr/>
          </p:nvSpPr>
          <p:spPr bwMode="auto">
            <a:xfrm>
              <a:off x="121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03" name="Text Box 64"/>
            <p:cNvSpPr txBox="1">
              <a:spLocks noChangeArrowheads="1"/>
            </p:cNvSpPr>
            <p:nvPr/>
          </p:nvSpPr>
          <p:spPr bwMode="auto">
            <a:xfrm>
              <a:off x="132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04" name="Text Box 65"/>
            <p:cNvSpPr txBox="1">
              <a:spLocks noChangeArrowheads="1"/>
            </p:cNvSpPr>
            <p:nvPr/>
          </p:nvSpPr>
          <p:spPr bwMode="auto">
            <a:xfrm>
              <a:off x="143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5" name="Text Box 66"/>
            <p:cNvSpPr txBox="1">
              <a:spLocks noChangeArrowheads="1"/>
            </p:cNvSpPr>
            <p:nvPr/>
          </p:nvSpPr>
          <p:spPr bwMode="auto">
            <a:xfrm>
              <a:off x="153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06" name="Text Box 67"/>
            <p:cNvSpPr txBox="1">
              <a:spLocks noChangeArrowheads="1"/>
            </p:cNvSpPr>
            <p:nvPr/>
          </p:nvSpPr>
          <p:spPr bwMode="auto">
            <a:xfrm>
              <a:off x="164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07" name="Text Box 68"/>
            <p:cNvSpPr txBox="1">
              <a:spLocks noChangeArrowheads="1"/>
            </p:cNvSpPr>
            <p:nvPr/>
          </p:nvSpPr>
          <p:spPr bwMode="auto">
            <a:xfrm>
              <a:off x="175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08" name="Text Box 69"/>
            <p:cNvSpPr txBox="1">
              <a:spLocks noChangeArrowheads="1"/>
            </p:cNvSpPr>
            <p:nvPr/>
          </p:nvSpPr>
          <p:spPr bwMode="auto">
            <a:xfrm>
              <a:off x="186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09" name="Text Box 70"/>
            <p:cNvSpPr txBox="1">
              <a:spLocks noChangeArrowheads="1"/>
            </p:cNvSpPr>
            <p:nvPr/>
          </p:nvSpPr>
          <p:spPr bwMode="auto">
            <a:xfrm>
              <a:off x="196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0" name="Text Box 71"/>
            <p:cNvSpPr txBox="1">
              <a:spLocks noChangeArrowheads="1"/>
            </p:cNvSpPr>
            <p:nvPr/>
          </p:nvSpPr>
          <p:spPr bwMode="auto">
            <a:xfrm>
              <a:off x="207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11" name="Text Box 72"/>
            <p:cNvSpPr txBox="1">
              <a:spLocks noChangeArrowheads="1"/>
            </p:cNvSpPr>
            <p:nvPr/>
          </p:nvSpPr>
          <p:spPr bwMode="auto">
            <a:xfrm>
              <a:off x="218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12" name="Text Box 73"/>
            <p:cNvSpPr txBox="1">
              <a:spLocks noChangeArrowheads="1"/>
            </p:cNvSpPr>
            <p:nvPr/>
          </p:nvSpPr>
          <p:spPr bwMode="auto">
            <a:xfrm>
              <a:off x="228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13" name="Text Box 74"/>
            <p:cNvSpPr txBox="1">
              <a:spLocks noChangeArrowheads="1"/>
            </p:cNvSpPr>
            <p:nvPr/>
          </p:nvSpPr>
          <p:spPr bwMode="auto">
            <a:xfrm>
              <a:off x="239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4" name="Text Box 75"/>
            <p:cNvSpPr txBox="1">
              <a:spLocks noChangeArrowheads="1"/>
            </p:cNvSpPr>
            <p:nvPr/>
          </p:nvSpPr>
          <p:spPr bwMode="auto">
            <a:xfrm>
              <a:off x="250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5" name="Text Box 76"/>
            <p:cNvSpPr txBox="1">
              <a:spLocks noChangeArrowheads="1"/>
            </p:cNvSpPr>
            <p:nvPr/>
          </p:nvSpPr>
          <p:spPr bwMode="auto">
            <a:xfrm>
              <a:off x="260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16" name="Text Box 77"/>
            <p:cNvSpPr txBox="1">
              <a:spLocks noChangeArrowheads="1"/>
            </p:cNvSpPr>
            <p:nvPr/>
          </p:nvSpPr>
          <p:spPr bwMode="auto">
            <a:xfrm>
              <a:off x="271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P</a:t>
              </a:r>
            </a:p>
          </p:txBody>
        </p:sp>
        <p:sp>
          <p:nvSpPr>
            <p:cNvPr id="109017" name="Text Box 78"/>
            <p:cNvSpPr txBox="1">
              <a:spLocks noChangeArrowheads="1"/>
            </p:cNvSpPr>
            <p:nvPr/>
          </p:nvSpPr>
          <p:spPr bwMode="auto">
            <a:xfrm>
              <a:off x="282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18" name="Text Box 79"/>
            <p:cNvSpPr txBox="1">
              <a:spLocks noChangeArrowheads="1"/>
            </p:cNvSpPr>
            <p:nvPr/>
          </p:nvSpPr>
          <p:spPr bwMode="auto">
            <a:xfrm>
              <a:off x="293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19" name="Text Box 80"/>
            <p:cNvSpPr txBox="1">
              <a:spLocks noChangeArrowheads="1"/>
            </p:cNvSpPr>
            <p:nvPr/>
          </p:nvSpPr>
          <p:spPr bwMode="auto">
            <a:xfrm>
              <a:off x="303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20" name="Text Box 81"/>
            <p:cNvSpPr txBox="1">
              <a:spLocks noChangeArrowheads="1"/>
            </p:cNvSpPr>
            <p:nvPr/>
          </p:nvSpPr>
          <p:spPr bwMode="auto">
            <a:xfrm>
              <a:off x="314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21" name="Text Box 82"/>
            <p:cNvSpPr txBox="1">
              <a:spLocks noChangeArrowheads="1"/>
            </p:cNvSpPr>
            <p:nvPr/>
          </p:nvSpPr>
          <p:spPr bwMode="auto">
            <a:xfrm>
              <a:off x="3251"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2" name="Text Box 83"/>
            <p:cNvSpPr txBox="1">
              <a:spLocks noChangeArrowheads="1"/>
            </p:cNvSpPr>
            <p:nvPr/>
          </p:nvSpPr>
          <p:spPr bwMode="auto">
            <a:xfrm>
              <a:off x="3358"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3" name="Text Box 84"/>
            <p:cNvSpPr txBox="1">
              <a:spLocks noChangeArrowheads="1"/>
            </p:cNvSpPr>
            <p:nvPr/>
          </p:nvSpPr>
          <p:spPr bwMode="auto">
            <a:xfrm>
              <a:off x="3465"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24" name="Text Box 85"/>
            <p:cNvSpPr txBox="1">
              <a:spLocks noChangeArrowheads="1"/>
            </p:cNvSpPr>
            <p:nvPr/>
          </p:nvSpPr>
          <p:spPr bwMode="auto">
            <a:xfrm>
              <a:off x="3572"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25" name="Text Box 86"/>
            <p:cNvSpPr txBox="1">
              <a:spLocks noChangeArrowheads="1"/>
            </p:cNvSpPr>
            <p:nvPr/>
          </p:nvSpPr>
          <p:spPr bwMode="auto">
            <a:xfrm>
              <a:off x="3679"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26" name="Text Box 87"/>
            <p:cNvSpPr txBox="1">
              <a:spLocks noChangeArrowheads="1"/>
            </p:cNvSpPr>
            <p:nvPr/>
          </p:nvSpPr>
          <p:spPr bwMode="auto">
            <a:xfrm>
              <a:off x="3786"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27" name="Text Box 88"/>
            <p:cNvSpPr txBox="1">
              <a:spLocks noChangeArrowheads="1"/>
            </p:cNvSpPr>
            <p:nvPr/>
          </p:nvSpPr>
          <p:spPr bwMode="auto">
            <a:xfrm>
              <a:off x="3893"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28" name="Text Box 89"/>
            <p:cNvSpPr txBox="1">
              <a:spLocks noChangeArrowheads="1"/>
            </p:cNvSpPr>
            <p:nvPr/>
          </p:nvSpPr>
          <p:spPr bwMode="auto">
            <a:xfrm>
              <a:off x="400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29" name="Text Box 90"/>
            <p:cNvSpPr txBox="1">
              <a:spLocks noChangeArrowheads="1"/>
            </p:cNvSpPr>
            <p:nvPr/>
          </p:nvSpPr>
          <p:spPr bwMode="auto">
            <a:xfrm>
              <a:off x="4107"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30" name="Text Box 91"/>
            <p:cNvSpPr txBox="1">
              <a:spLocks noChangeArrowheads="1"/>
            </p:cNvSpPr>
            <p:nvPr/>
          </p:nvSpPr>
          <p:spPr bwMode="auto">
            <a:xfrm>
              <a:off x="4214"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1" name="Text Box 92"/>
            <p:cNvSpPr txBox="1">
              <a:spLocks noChangeArrowheads="1"/>
            </p:cNvSpPr>
            <p:nvPr/>
          </p:nvSpPr>
          <p:spPr bwMode="auto">
            <a:xfrm>
              <a:off x="4320" y="219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032" name="Text Box 130"/>
            <p:cNvSpPr txBox="1">
              <a:spLocks noChangeArrowheads="1"/>
            </p:cNvSpPr>
            <p:nvPr/>
          </p:nvSpPr>
          <p:spPr bwMode="auto">
            <a:xfrm>
              <a:off x="57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33" name="Text Box 131"/>
            <p:cNvSpPr txBox="1">
              <a:spLocks noChangeArrowheads="1"/>
            </p:cNvSpPr>
            <p:nvPr/>
          </p:nvSpPr>
          <p:spPr bwMode="auto">
            <a:xfrm>
              <a:off x="68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034" name="Text Box 132"/>
            <p:cNvSpPr txBox="1">
              <a:spLocks noChangeArrowheads="1"/>
            </p:cNvSpPr>
            <p:nvPr/>
          </p:nvSpPr>
          <p:spPr bwMode="auto">
            <a:xfrm>
              <a:off x="79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5" name="Text Box 133"/>
            <p:cNvSpPr txBox="1">
              <a:spLocks noChangeArrowheads="1"/>
            </p:cNvSpPr>
            <p:nvPr/>
          </p:nvSpPr>
          <p:spPr bwMode="auto">
            <a:xfrm>
              <a:off x="89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36" name="Text Box 134"/>
            <p:cNvSpPr txBox="1">
              <a:spLocks noChangeArrowheads="1"/>
            </p:cNvSpPr>
            <p:nvPr/>
          </p:nvSpPr>
          <p:spPr bwMode="auto">
            <a:xfrm>
              <a:off x="100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37" name="Text Box 135"/>
            <p:cNvSpPr txBox="1">
              <a:spLocks noChangeArrowheads="1"/>
            </p:cNvSpPr>
            <p:nvPr/>
          </p:nvSpPr>
          <p:spPr bwMode="auto">
            <a:xfrm>
              <a:off x="111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38" name="Text Box 136"/>
            <p:cNvSpPr txBox="1">
              <a:spLocks noChangeArrowheads="1"/>
            </p:cNvSpPr>
            <p:nvPr/>
          </p:nvSpPr>
          <p:spPr bwMode="auto">
            <a:xfrm>
              <a:off x="121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39" name="Text Box 137"/>
            <p:cNvSpPr txBox="1">
              <a:spLocks noChangeArrowheads="1"/>
            </p:cNvSpPr>
            <p:nvPr/>
          </p:nvSpPr>
          <p:spPr bwMode="auto">
            <a:xfrm>
              <a:off x="132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040" name="Text Box 138"/>
            <p:cNvSpPr txBox="1">
              <a:spLocks noChangeArrowheads="1"/>
            </p:cNvSpPr>
            <p:nvPr/>
          </p:nvSpPr>
          <p:spPr bwMode="auto">
            <a:xfrm>
              <a:off x="143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1" name="Text Box 139"/>
            <p:cNvSpPr txBox="1">
              <a:spLocks noChangeArrowheads="1"/>
            </p:cNvSpPr>
            <p:nvPr/>
          </p:nvSpPr>
          <p:spPr bwMode="auto">
            <a:xfrm>
              <a:off x="153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42" name="Text Box 140"/>
            <p:cNvSpPr txBox="1">
              <a:spLocks noChangeArrowheads="1"/>
            </p:cNvSpPr>
            <p:nvPr/>
          </p:nvSpPr>
          <p:spPr bwMode="auto">
            <a:xfrm>
              <a:off x="164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43" name="Text Box 141"/>
            <p:cNvSpPr txBox="1">
              <a:spLocks noChangeArrowheads="1"/>
            </p:cNvSpPr>
            <p:nvPr/>
          </p:nvSpPr>
          <p:spPr bwMode="auto">
            <a:xfrm>
              <a:off x="175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44" name="Text Box 142"/>
            <p:cNvSpPr txBox="1">
              <a:spLocks noChangeArrowheads="1"/>
            </p:cNvSpPr>
            <p:nvPr/>
          </p:nvSpPr>
          <p:spPr bwMode="auto">
            <a:xfrm>
              <a:off x="186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45" name="Text Box 143"/>
            <p:cNvSpPr txBox="1">
              <a:spLocks noChangeArrowheads="1"/>
            </p:cNvSpPr>
            <p:nvPr/>
          </p:nvSpPr>
          <p:spPr bwMode="auto">
            <a:xfrm>
              <a:off x="196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46" name="Text Box 144"/>
            <p:cNvSpPr txBox="1">
              <a:spLocks noChangeArrowheads="1"/>
            </p:cNvSpPr>
            <p:nvPr/>
          </p:nvSpPr>
          <p:spPr bwMode="auto">
            <a:xfrm>
              <a:off x="207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7" name="Text Box 145"/>
            <p:cNvSpPr txBox="1">
              <a:spLocks noChangeArrowheads="1"/>
            </p:cNvSpPr>
            <p:nvPr/>
          </p:nvSpPr>
          <p:spPr bwMode="auto">
            <a:xfrm>
              <a:off x="218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48" name="Text Box 146"/>
            <p:cNvSpPr txBox="1">
              <a:spLocks noChangeArrowheads="1"/>
            </p:cNvSpPr>
            <p:nvPr/>
          </p:nvSpPr>
          <p:spPr bwMode="auto">
            <a:xfrm>
              <a:off x="228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49" name="Text Box 147"/>
            <p:cNvSpPr txBox="1">
              <a:spLocks noChangeArrowheads="1"/>
            </p:cNvSpPr>
            <p:nvPr/>
          </p:nvSpPr>
          <p:spPr bwMode="auto">
            <a:xfrm>
              <a:off x="239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050" name="Text Box 148"/>
            <p:cNvSpPr txBox="1">
              <a:spLocks noChangeArrowheads="1"/>
            </p:cNvSpPr>
            <p:nvPr/>
          </p:nvSpPr>
          <p:spPr bwMode="auto">
            <a:xfrm>
              <a:off x="250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51" name="Text Box 149"/>
            <p:cNvSpPr txBox="1">
              <a:spLocks noChangeArrowheads="1"/>
            </p:cNvSpPr>
            <p:nvPr/>
          </p:nvSpPr>
          <p:spPr bwMode="auto">
            <a:xfrm>
              <a:off x="260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2" name="Text Box 150"/>
            <p:cNvSpPr txBox="1">
              <a:spLocks noChangeArrowheads="1"/>
            </p:cNvSpPr>
            <p:nvPr/>
          </p:nvSpPr>
          <p:spPr bwMode="auto">
            <a:xfrm>
              <a:off x="271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53" name="Text Box 151"/>
            <p:cNvSpPr txBox="1">
              <a:spLocks noChangeArrowheads="1"/>
            </p:cNvSpPr>
            <p:nvPr/>
          </p:nvSpPr>
          <p:spPr bwMode="auto">
            <a:xfrm>
              <a:off x="282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54" name="Text Box 152"/>
            <p:cNvSpPr txBox="1">
              <a:spLocks noChangeArrowheads="1"/>
            </p:cNvSpPr>
            <p:nvPr/>
          </p:nvSpPr>
          <p:spPr bwMode="auto">
            <a:xfrm>
              <a:off x="293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55" name="Text Box 153"/>
            <p:cNvSpPr txBox="1">
              <a:spLocks noChangeArrowheads="1"/>
            </p:cNvSpPr>
            <p:nvPr/>
          </p:nvSpPr>
          <p:spPr bwMode="auto">
            <a:xfrm>
              <a:off x="303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56" name="Text Box 154"/>
            <p:cNvSpPr txBox="1">
              <a:spLocks noChangeArrowheads="1"/>
            </p:cNvSpPr>
            <p:nvPr/>
          </p:nvSpPr>
          <p:spPr bwMode="auto">
            <a:xfrm>
              <a:off x="314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57" name="Text Box 155"/>
            <p:cNvSpPr txBox="1">
              <a:spLocks noChangeArrowheads="1"/>
            </p:cNvSpPr>
            <p:nvPr/>
          </p:nvSpPr>
          <p:spPr bwMode="auto">
            <a:xfrm>
              <a:off x="3251"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58" name="Text Box 156"/>
            <p:cNvSpPr txBox="1">
              <a:spLocks noChangeArrowheads="1"/>
            </p:cNvSpPr>
            <p:nvPr/>
          </p:nvSpPr>
          <p:spPr bwMode="auto">
            <a:xfrm>
              <a:off x="3358"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59" name="Text Box 157"/>
            <p:cNvSpPr txBox="1">
              <a:spLocks noChangeArrowheads="1"/>
            </p:cNvSpPr>
            <p:nvPr/>
          </p:nvSpPr>
          <p:spPr bwMode="auto">
            <a:xfrm>
              <a:off x="3465"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0" name="Text Box 158"/>
            <p:cNvSpPr txBox="1">
              <a:spLocks noChangeArrowheads="1"/>
            </p:cNvSpPr>
            <p:nvPr/>
          </p:nvSpPr>
          <p:spPr bwMode="auto">
            <a:xfrm>
              <a:off x="3572"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61" name="Text Box 159"/>
            <p:cNvSpPr txBox="1">
              <a:spLocks noChangeArrowheads="1"/>
            </p:cNvSpPr>
            <p:nvPr/>
          </p:nvSpPr>
          <p:spPr bwMode="auto">
            <a:xfrm>
              <a:off x="3679"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62" name="Text Box 160"/>
            <p:cNvSpPr txBox="1">
              <a:spLocks noChangeArrowheads="1"/>
            </p:cNvSpPr>
            <p:nvPr/>
          </p:nvSpPr>
          <p:spPr bwMode="auto">
            <a:xfrm>
              <a:off x="3786"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3" name="Text Box 161"/>
            <p:cNvSpPr txBox="1">
              <a:spLocks noChangeArrowheads="1"/>
            </p:cNvSpPr>
            <p:nvPr/>
          </p:nvSpPr>
          <p:spPr bwMode="auto">
            <a:xfrm>
              <a:off x="3893"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64" name="Text Box 162"/>
            <p:cNvSpPr txBox="1">
              <a:spLocks noChangeArrowheads="1"/>
            </p:cNvSpPr>
            <p:nvPr/>
          </p:nvSpPr>
          <p:spPr bwMode="auto">
            <a:xfrm>
              <a:off x="400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5" name="Text Box 163"/>
            <p:cNvSpPr txBox="1">
              <a:spLocks noChangeArrowheads="1"/>
            </p:cNvSpPr>
            <p:nvPr/>
          </p:nvSpPr>
          <p:spPr bwMode="auto">
            <a:xfrm>
              <a:off x="4107"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66" name="Text Box 164"/>
            <p:cNvSpPr txBox="1">
              <a:spLocks noChangeArrowheads="1"/>
            </p:cNvSpPr>
            <p:nvPr/>
          </p:nvSpPr>
          <p:spPr bwMode="auto">
            <a:xfrm>
              <a:off x="4214"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67" name="Text Box 165"/>
            <p:cNvSpPr txBox="1">
              <a:spLocks noChangeArrowheads="1"/>
            </p:cNvSpPr>
            <p:nvPr/>
          </p:nvSpPr>
          <p:spPr bwMode="auto">
            <a:xfrm>
              <a:off x="4320" y="2368"/>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68" name="Text Box 166"/>
            <p:cNvSpPr txBox="1">
              <a:spLocks noChangeArrowheads="1"/>
            </p:cNvSpPr>
            <p:nvPr/>
          </p:nvSpPr>
          <p:spPr bwMode="auto">
            <a:xfrm>
              <a:off x="57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069" name="Text Box 167"/>
            <p:cNvSpPr txBox="1">
              <a:spLocks noChangeArrowheads="1"/>
            </p:cNvSpPr>
            <p:nvPr/>
          </p:nvSpPr>
          <p:spPr bwMode="auto">
            <a:xfrm>
              <a:off x="68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0" name="Text Box 168"/>
            <p:cNvSpPr txBox="1">
              <a:spLocks noChangeArrowheads="1"/>
            </p:cNvSpPr>
            <p:nvPr/>
          </p:nvSpPr>
          <p:spPr bwMode="auto">
            <a:xfrm>
              <a:off x="79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1" name="Text Box 169"/>
            <p:cNvSpPr txBox="1">
              <a:spLocks noChangeArrowheads="1"/>
            </p:cNvSpPr>
            <p:nvPr/>
          </p:nvSpPr>
          <p:spPr bwMode="auto">
            <a:xfrm>
              <a:off x="89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72" name="Text Box 170"/>
            <p:cNvSpPr txBox="1">
              <a:spLocks noChangeArrowheads="1"/>
            </p:cNvSpPr>
            <p:nvPr/>
          </p:nvSpPr>
          <p:spPr bwMode="auto">
            <a:xfrm>
              <a:off x="100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73" name="Text Box 171"/>
            <p:cNvSpPr txBox="1">
              <a:spLocks noChangeArrowheads="1"/>
            </p:cNvSpPr>
            <p:nvPr/>
          </p:nvSpPr>
          <p:spPr bwMode="auto">
            <a:xfrm>
              <a:off x="111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74" name="Text Box 172"/>
            <p:cNvSpPr txBox="1">
              <a:spLocks noChangeArrowheads="1"/>
            </p:cNvSpPr>
            <p:nvPr/>
          </p:nvSpPr>
          <p:spPr bwMode="auto">
            <a:xfrm>
              <a:off x="121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75" name="Text Box 173"/>
            <p:cNvSpPr txBox="1">
              <a:spLocks noChangeArrowheads="1"/>
            </p:cNvSpPr>
            <p:nvPr/>
          </p:nvSpPr>
          <p:spPr bwMode="auto">
            <a:xfrm>
              <a:off x="132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76" name="Text Box 174"/>
            <p:cNvSpPr txBox="1">
              <a:spLocks noChangeArrowheads="1"/>
            </p:cNvSpPr>
            <p:nvPr/>
          </p:nvSpPr>
          <p:spPr bwMode="auto">
            <a:xfrm>
              <a:off x="143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77" name="Text Box 175"/>
            <p:cNvSpPr txBox="1">
              <a:spLocks noChangeArrowheads="1"/>
            </p:cNvSpPr>
            <p:nvPr/>
          </p:nvSpPr>
          <p:spPr bwMode="auto">
            <a:xfrm>
              <a:off x="153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078" name="Text Box 176"/>
            <p:cNvSpPr txBox="1">
              <a:spLocks noChangeArrowheads="1"/>
            </p:cNvSpPr>
            <p:nvPr/>
          </p:nvSpPr>
          <p:spPr bwMode="auto">
            <a:xfrm>
              <a:off x="164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79" name="Text Box 177"/>
            <p:cNvSpPr txBox="1">
              <a:spLocks noChangeArrowheads="1"/>
            </p:cNvSpPr>
            <p:nvPr/>
          </p:nvSpPr>
          <p:spPr bwMode="auto">
            <a:xfrm>
              <a:off x="175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080" name="Text Box 178"/>
            <p:cNvSpPr txBox="1">
              <a:spLocks noChangeArrowheads="1"/>
            </p:cNvSpPr>
            <p:nvPr/>
          </p:nvSpPr>
          <p:spPr bwMode="auto">
            <a:xfrm>
              <a:off x="186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81" name="Text Box 179"/>
            <p:cNvSpPr txBox="1">
              <a:spLocks noChangeArrowheads="1"/>
            </p:cNvSpPr>
            <p:nvPr/>
          </p:nvSpPr>
          <p:spPr bwMode="auto">
            <a:xfrm>
              <a:off x="196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82" name="Text Box 180"/>
            <p:cNvSpPr txBox="1">
              <a:spLocks noChangeArrowheads="1"/>
            </p:cNvSpPr>
            <p:nvPr/>
          </p:nvSpPr>
          <p:spPr bwMode="auto">
            <a:xfrm>
              <a:off x="207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3" name="Text Box 181"/>
            <p:cNvSpPr txBox="1">
              <a:spLocks noChangeArrowheads="1"/>
            </p:cNvSpPr>
            <p:nvPr/>
          </p:nvSpPr>
          <p:spPr bwMode="auto">
            <a:xfrm>
              <a:off x="218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084" name="Text Box 182"/>
            <p:cNvSpPr txBox="1">
              <a:spLocks noChangeArrowheads="1"/>
            </p:cNvSpPr>
            <p:nvPr/>
          </p:nvSpPr>
          <p:spPr bwMode="auto">
            <a:xfrm>
              <a:off x="228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85" name="Text Box 183"/>
            <p:cNvSpPr txBox="1">
              <a:spLocks noChangeArrowheads="1"/>
            </p:cNvSpPr>
            <p:nvPr/>
          </p:nvSpPr>
          <p:spPr bwMode="auto">
            <a:xfrm>
              <a:off x="239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086" name="Text Box 184"/>
            <p:cNvSpPr txBox="1">
              <a:spLocks noChangeArrowheads="1"/>
            </p:cNvSpPr>
            <p:nvPr/>
          </p:nvSpPr>
          <p:spPr bwMode="auto">
            <a:xfrm>
              <a:off x="250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87" name="Text Box 185"/>
            <p:cNvSpPr txBox="1">
              <a:spLocks noChangeArrowheads="1"/>
            </p:cNvSpPr>
            <p:nvPr/>
          </p:nvSpPr>
          <p:spPr bwMode="auto">
            <a:xfrm>
              <a:off x="260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088" name="Text Box 186"/>
            <p:cNvSpPr txBox="1">
              <a:spLocks noChangeArrowheads="1"/>
            </p:cNvSpPr>
            <p:nvPr/>
          </p:nvSpPr>
          <p:spPr bwMode="auto">
            <a:xfrm>
              <a:off x="271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89" name="Text Box 187"/>
            <p:cNvSpPr txBox="1">
              <a:spLocks noChangeArrowheads="1"/>
            </p:cNvSpPr>
            <p:nvPr/>
          </p:nvSpPr>
          <p:spPr bwMode="auto">
            <a:xfrm>
              <a:off x="282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090" name="Text Box 188"/>
            <p:cNvSpPr txBox="1">
              <a:spLocks noChangeArrowheads="1"/>
            </p:cNvSpPr>
            <p:nvPr/>
          </p:nvSpPr>
          <p:spPr bwMode="auto">
            <a:xfrm>
              <a:off x="293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091" name="Text Box 189"/>
            <p:cNvSpPr txBox="1">
              <a:spLocks noChangeArrowheads="1"/>
            </p:cNvSpPr>
            <p:nvPr/>
          </p:nvSpPr>
          <p:spPr bwMode="auto">
            <a:xfrm>
              <a:off x="303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092" name="Text Box 190"/>
            <p:cNvSpPr txBox="1">
              <a:spLocks noChangeArrowheads="1"/>
            </p:cNvSpPr>
            <p:nvPr/>
          </p:nvSpPr>
          <p:spPr bwMode="auto">
            <a:xfrm>
              <a:off x="314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3" name="Text Box 191"/>
            <p:cNvSpPr txBox="1">
              <a:spLocks noChangeArrowheads="1"/>
            </p:cNvSpPr>
            <p:nvPr/>
          </p:nvSpPr>
          <p:spPr bwMode="auto">
            <a:xfrm>
              <a:off x="3251"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094" name="Text Box 192"/>
            <p:cNvSpPr txBox="1">
              <a:spLocks noChangeArrowheads="1"/>
            </p:cNvSpPr>
            <p:nvPr/>
          </p:nvSpPr>
          <p:spPr bwMode="auto">
            <a:xfrm>
              <a:off x="3358"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5" name="Text Box 193"/>
            <p:cNvSpPr txBox="1">
              <a:spLocks noChangeArrowheads="1"/>
            </p:cNvSpPr>
            <p:nvPr/>
          </p:nvSpPr>
          <p:spPr bwMode="auto">
            <a:xfrm>
              <a:off x="3465"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096" name="Text Box 194"/>
            <p:cNvSpPr txBox="1">
              <a:spLocks noChangeArrowheads="1"/>
            </p:cNvSpPr>
            <p:nvPr/>
          </p:nvSpPr>
          <p:spPr bwMode="auto">
            <a:xfrm>
              <a:off x="3572"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097" name="Text Box 195"/>
            <p:cNvSpPr txBox="1">
              <a:spLocks noChangeArrowheads="1"/>
            </p:cNvSpPr>
            <p:nvPr/>
          </p:nvSpPr>
          <p:spPr bwMode="auto">
            <a:xfrm>
              <a:off x="3679"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098" name="Text Box 196"/>
            <p:cNvSpPr txBox="1">
              <a:spLocks noChangeArrowheads="1"/>
            </p:cNvSpPr>
            <p:nvPr/>
          </p:nvSpPr>
          <p:spPr bwMode="auto">
            <a:xfrm>
              <a:off x="3786"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099" name="Text Box 197"/>
            <p:cNvSpPr txBox="1">
              <a:spLocks noChangeArrowheads="1"/>
            </p:cNvSpPr>
            <p:nvPr/>
          </p:nvSpPr>
          <p:spPr bwMode="auto">
            <a:xfrm>
              <a:off x="3893"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C</a:t>
              </a:r>
            </a:p>
          </p:txBody>
        </p:sp>
        <p:sp>
          <p:nvSpPr>
            <p:cNvPr id="109100" name="Text Box 198"/>
            <p:cNvSpPr txBox="1">
              <a:spLocks noChangeArrowheads="1"/>
            </p:cNvSpPr>
            <p:nvPr/>
          </p:nvSpPr>
          <p:spPr bwMode="auto">
            <a:xfrm>
              <a:off x="400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1" name="Text Box 199"/>
            <p:cNvSpPr txBox="1">
              <a:spLocks noChangeArrowheads="1"/>
            </p:cNvSpPr>
            <p:nvPr/>
          </p:nvSpPr>
          <p:spPr bwMode="auto">
            <a:xfrm>
              <a:off x="4107"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02" name="Text Box 200"/>
            <p:cNvSpPr txBox="1">
              <a:spLocks noChangeArrowheads="1"/>
            </p:cNvSpPr>
            <p:nvPr/>
          </p:nvSpPr>
          <p:spPr bwMode="auto">
            <a:xfrm>
              <a:off x="4214"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3" name="Text Box 201"/>
            <p:cNvSpPr txBox="1">
              <a:spLocks noChangeArrowheads="1"/>
            </p:cNvSpPr>
            <p:nvPr/>
          </p:nvSpPr>
          <p:spPr bwMode="auto">
            <a:xfrm>
              <a:off x="4320" y="2544"/>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V</a:t>
              </a:r>
            </a:p>
          </p:txBody>
        </p:sp>
        <p:sp>
          <p:nvSpPr>
            <p:cNvPr id="109104" name="Text Box 202"/>
            <p:cNvSpPr txBox="1">
              <a:spLocks noChangeArrowheads="1"/>
            </p:cNvSpPr>
            <p:nvPr/>
          </p:nvSpPr>
          <p:spPr bwMode="auto">
            <a:xfrm>
              <a:off x="57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05" name="Text Box 203"/>
            <p:cNvSpPr txBox="1">
              <a:spLocks noChangeArrowheads="1"/>
            </p:cNvSpPr>
            <p:nvPr/>
          </p:nvSpPr>
          <p:spPr bwMode="auto">
            <a:xfrm>
              <a:off x="68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06" name="Text Box 204"/>
            <p:cNvSpPr txBox="1">
              <a:spLocks noChangeArrowheads="1"/>
            </p:cNvSpPr>
            <p:nvPr/>
          </p:nvSpPr>
          <p:spPr bwMode="auto">
            <a:xfrm>
              <a:off x="79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07" name="Text Box 205"/>
            <p:cNvSpPr txBox="1">
              <a:spLocks noChangeArrowheads="1"/>
            </p:cNvSpPr>
            <p:nvPr/>
          </p:nvSpPr>
          <p:spPr bwMode="auto">
            <a:xfrm>
              <a:off x="89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08" name="Text Box 206"/>
            <p:cNvSpPr txBox="1">
              <a:spLocks noChangeArrowheads="1"/>
            </p:cNvSpPr>
            <p:nvPr/>
          </p:nvSpPr>
          <p:spPr bwMode="auto">
            <a:xfrm>
              <a:off x="100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09" name="Text Box 207"/>
            <p:cNvSpPr txBox="1">
              <a:spLocks noChangeArrowheads="1"/>
            </p:cNvSpPr>
            <p:nvPr/>
          </p:nvSpPr>
          <p:spPr bwMode="auto">
            <a:xfrm>
              <a:off x="111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0" name="Text Box 208"/>
            <p:cNvSpPr txBox="1">
              <a:spLocks noChangeArrowheads="1"/>
            </p:cNvSpPr>
            <p:nvPr/>
          </p:nvSpPr>
          <p:spPr bwMode="auto">
            <a:xfrm>
              <a:off x="121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11" name="Text Box 209"/>
            <p:cNvSpPr txBox="1">
              <a:spLocks noChangeArrowheads="1"/>
            </p:cNvSpPr>
            <p:nvPr/>
          </p:nvSpPr>
          <p:spPr bwMode="auto">
            <a:xfrm>
              <a:off x="132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12" name="Text Box 210"/>
            <p:cNvSpPr txBox="1">
              <a:spLocks noChangeArrowheads="1"/>
            </p:cNvSpPr>
            <p:nvPr/>
          </p:nvSpPr>
          <p:spPr bwMode="auto">
            <a:xfrm>
              <a:off x="143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13" name="Text Box 211"/>
            <p:cNvSpPr txBox="1">
              <a:spLocks noChangeArrowheads="1"/>
            </p:cNvSpPr>
            <p:nvPr/>
          </p:nvSpPr>
          <p:spPr bwMode="auto">
            <a:xfrm>
              <a:off x="153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14" name="Text Box 212"/>
            <p:cNvSpPr txBox="1">
              <a:spLocks noChangeArrowheads="1"/>
            </p:cNvSpPr>
            <p:nvPr/>
          </p:nvSpPr>
          <p:spPr bwMode="auto">
            <a:xfrm>
              <a:off x="164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5" name="Text Box 213"/>
            <p:cNvSpPr txBox="1">
              <a:spLocks noChangeArrowheads="1"/>
            </p:cNvSpPr>
            <p:nvPr/>
          </p:nvSpPr>
          <p:spPr bwMode="auto">
            <a:xfrm>
              <a:off x="175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16" name="Text Box 214"/>
            <p:cNvSpPr txBox="1">
              <a:spLocks noChangeArrowheads="1"/>
            </p:cNvSpPr>
            <p:nvPr/>
          </p:nvSpPr>
          <p:spPr bwMode="auto">
            <a:xfrm>
              <a:off x="186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17" name="Text Box 215"/>
            <p:cNvSpPr txBox="1">
              <a:spLocks noChangeArrowheads="1"/>
            </p:cNvSpPr>
            <p:nvPr/>
          </p:nvSpPr>
          <p:spPr bwMode="auto">
            <a:xfrm>
              <a:off x="196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18" name="Text Box 216"/>
            <p:cNvSpPr txBox="1">
              <a:spLocks noChangeArrowheads="1"/>
            </p:cNvSpPr>
            <p:nvPr/>
          </p:nvSpPr>
          <p:spPr bwMode="auto">
            <a:xfrm>
              <a:off x="207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19" name="Text Box 217"/>
            <p:cNvSpPr txBox="1">
              <a:spLocks noChangeArrowheads="1"/>
            </p:cNvSpPr>
            <p:nvPr/>
          </p:nvSpPr>
          <p:spPr bwMode="auto">
            <a:xfrm>
              <a:off x="218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20" name="Text Box 218"/>
            <p:cNvSpPr txBox="1">
              <a:spLocks noChangeArrowheads="1"/>
            </p:cNvSpPr>
            <p:nvPr/>
          </p:nvSpPr>
          <p:spPr bwMode="auto">
            <a:xfrm>
              <a:off x="228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21" name="Text Box 219"/>
            <p:cNvSpPr txBox="1">
              <a:spLocks noChangeArrowheads="1"/>
            </p:cNvSpPr>
            <p:nvPr/>
          </p:nvSpPr>
          <p:spPr bwMode="auto">
            <a:xfrm>
              <a:off x="239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22" name="Text Box 220"/>
            <p:cNvSpPr txBox="1">
              <a:spLocks noChangeArrowheads="1"/>
            </p:cNvSpPr>
            <p:nvPr/>
          </p:nvSpPr>
          <p:spPr bwMode="auto">
            <a:xfrm>
              <a:off x="250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3" name="Text Box 221"/>
            <p:cNvSpPr txBox="1">
              <a:spLocks noChangeArrowheads="1"/>
            </p:cNvSpPr>
            <p:nvPr/>
          </p:nvSpPr>
          <p:spPr bwMode="auto">
            <a:xfrm>
              <a:off x="260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4" name="Text Box 222"/>
            <p:cNvSpPr txBox="1">
              <a:spLocks noChangeArrowheads="1"/>
            </p:cNvSpPr>
            <p:nvPr/>
          </p:nvSpPr>
          <p:spPr bwMode="auto">
            <a:xfrm>
              <a:off x="271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25" name="Text Box 223"/>
            <p:cNvSpPr txBox="1">
              <a:spLocks noChangeArrowheads="1"/>
            </p:cNvSpPr>
            <p:nvPr/>
          </p:nvSpPr>
          <p:spPr bwMode="auto">
            <a:xfrm>
              <a:off x="282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26" name="Text Box 224"/>
            <p:cNvSpPr txBox="1">
              <a:spLocks noChangeArrowheads="1"/>
            </p:cNvSpPr>
            <p:nvPr/>
          </p:nvSpPr>
          <p:spPr bwMode="auto">
            <a:xfrm>
              <a:off x="293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27" name="Text Box 225"/>
            <p:cNvSpPr txBox="1">
              <a:spLocks noChangeArrowheads="1"/>
            </p:cNvSpPr>
            <p:nvPr/>
          </p:nvSpPr>
          <p:spPr bwMode="auto">
            <a:xfrm>
              <a:off x="303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28" name="Text Box 226"/>
            <p:cNvSpPr txBox="1">
              <a:spLocks noChangeArrowheads="1"/>
            </p:cNvSpPr>
            <p:nvPr/>
          </p:nvSpPr>
          <p:spPr bwMode="auto">
            <a:xfrm>
              <a:off x="314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29" name="Text Box 227"/>
            <p:cNvSpPr txBox="1">
              <a:spLocks noChangeArrowheads="1"/>
            </p:cNvSpPr>
            <p:nvPr/>
          </p:nvSpPr>
          <p:spPr bwMode="auto">
            <a:xfrm>
              <a:off x="3251"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0" name="Text Box 228"/>
            <p:cNvSpPr txBox="1">
              <a:spLocks noChangeArrowheads="1"/>
            </p:cNvSpPr>
            <p:nvPr/>
          </p:nvSpPr>
          <p:spPr bwMode="auto">
            <a:xfrm>
              <a:off x="3358"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31" name="Text Box 229"/>
            <p:cNvSpPr txBox="1">
              <a:spLocks noChangeArrowheads="1"/>
            </p:cNvSpPr>
            <p:nvPr/>
          </p:nvSpPr>
          <p:spPr bwMode="auto">
            <a:xfrm>
              <a:off x="3465"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2" name="Text Box 230"/>
            <p:cNvSpPr txBox="1">
              <a:spLocks noChangeArrowheads="1"/>
            </p:cNvSpPr>
            <p:nvPr/>
          </p:nvSpPr>
          <p:spPr bwMode="auto">
            <a:xfrm>
              <a:off x="3572"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33" name="Text Box 231"/>
            <p:cNvSpPr txBox="1">
              <a:spLocks noChangeArrowheads="1"/>
            </p:cNvSpPr>
            <p:nvPr/>
          </p:nvSpPr>
          <p:spPr bwMode="auto">
            <a:xfrm>
              <a:off x="3679"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4" name="Text Box 232"/>
            <p:cNvSpPr txBox="1">
              <a:spLocks noChangeArrowheads="1"/>
            </p:cNvSpPr>
            <p:nvPr/>
          </p:nvSpPr>
          <p:spPr bwMode="auto">
            <a:xfrm>
              <a:off x="3786"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35" name="Text Box 233"/>
            <p:cNvSpPr txBox="1">
              <a:spLocks noChangeArrowheads="1"/>
            </p:cNvSpPr>
            <p:nvPr/>
          </p:nvSpPr>
          <p:spPr bwMode="auto">
            <a:xfrm>
              <a:off x="3893"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36" name="Text Box 234"/>
            <p:cNvSpPr txBox="1">
              <a:spLocks noChangeArrowheads="1"/>
            </p:cNvSpPr>
            <p:nvPr/>
          </p:nvSpPr>
          <p:spPr bwMode="auto">
            <a:xfrm>
              <a:off x="400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7" name="Text Box 235"/>
            <p:cNvSpPr txBox="1">
              <a:spLocks noChangeArrowheads="1"/>
            </p:cNvSpPr>
            <p:nvPr/>
          </p:nvSpPr>
          <p:spPr bwMode="auto">
            <a:xfrm>
              <a:off x="4107"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38" name="Text Box 236"/>
            <p:cNvSpPr txBox="1">
              <a:spLocks noChangeArrowheads="1"/>
            </p:cNvSpPr>
            <p:nvPr/>
          </p:nvSpPr>
          <p:spPr bwMode="auto">
            <a:xfrm>
              <a:off x="4214"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39" name="Text Box 237"/>
            <p:cNvSpPr txBox="1">
              <a:spLocks noChangeArrowheads="1"/>
            </p:cNvSpPr>
            <p:nvPr/>
          </p:nvSpPr>
          <p:spPr bwMode="auto">
            <a:xfrm>
              <a:off x="4320" y="2720"/>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40" name="Text Box 238"/>
            <p:cNvSpPr txBox="1">
              <a:spLocks noChangeArrowheads="1"/>
            </p:cNvSpPr>
            <p:nvPr/>
          </p:nvSpPr>
          <p:spPr bwMode="auto">
            <a:xfrm>
              <a:off x="57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41" name="Text Box 239"/>
            <p:cNvSpPr txBox="1">
              <a:spLocks noChangeArrowheads="1"/>
            </p:cNvSpPr>
            <p:nvPr/>
          </p:nvSpPr>
          <p:spPr bwMode="auto">
            <a:xfrm>
              <a:off x="68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2" name="Text Box 240"/>
            <p:cNvSpPr txBox="1">
              <a:spLocks noChangeArrowheads="1"/>
            </p:cNvSpPr>
            <p:nvPr/>
          </p:nvSpPr>
          <p:spPr bwMode="auto">
            <a:xfrm>
              <a:off x="79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3" name="Text Box 241"/>
            <p:cNvSpPr txBox="1">
              <a:spLocks noChangeArrowheads="1"/>
            </p:cNvSpPr>
            <p:nvPr/>
          </p:nvSpPr>
          <p:spPr bwMode="auto">
            <a:xfrm>
              <a:off x="89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4" name="Text Box 242"/>
            <p:cNvSpPr txBox="1">
              <a:spLocks noChangeArrowheads="1"/>
            </p:cNvSpPr>
            <p:nvPr/>
          </p:nvSpPr>
          <p:spPr bwMode="auto">
            <a:xfrm>
              <a:off x="100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45" name="Text Box 243"/>
            <p:cNvSpPr txBox="1">
              <a:spLocks noChangeArrowheads="1"/>
            </p:cNvSpPr>
            <p:nvPr/>
          </p:nvSpPr>
          <p:spPr bwMode="auto">
            <a:xfrm>
              <a:off x="111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46" name="Text Box 244"/>
            <p:cNvSpPr txBox="1">
              <a:spLocks noChangeArrowheads="1"/>
            </p:cNvSpPr>
            <p:nvPr/>
          </p:nvSpPr>
          <p:spPr bwMode="auto">
            <a:xfrm>
              <a:off x="121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47" name="Text Box 245"/>
            <p:cNvSpPr txBox="1">
              <a:spLocks noChangeArrowheads="1"/>
            </p:cNvSpPr>
            <p:nvPr/>
          </p:nvSpPr>
          <p:spPr bwMode="auto">
            <a:xfrm>
              <a:off x="132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48" name="Text Box 246"/>
            <p:cNvSpPr txBox="1">
              <a:spLocks noChangeArrowheads="1"/>
            </p:cNvSpPr>
            <p:nvPr/>
          </p:nvSpPr>
          <p:spPr bwMode="auto">
            <a:xfrm>
              <a:off x="143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49" name="Text Box 247"/>
            <p:cNvSpPr txBox="1">
              <a:spLocks noChangeArrowheads="1"/>
            </p:cNvSpPr>
            <p:nvPr/>
          </p:nvSpPr>
          <p:spPr bwMode="auto">
            <a:xfrm>
              <a:off x="153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50" name="Text Box 248"/>
            <p:cNvSpPr txBox="1">
              <a:spLocks noChangeArrowheads="1"/>
            </p:cNvSpPr>
            <p:nvPr/>
          </p:nvSpPr>
          <p:spPr bwMode="auto">
            <a:xfrm>
              <a:off x="164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51" name="Text Box 249"/>
            <p:cNvSpPr txBox="1">
              <a:spLocks noChangeArrowheads="1"/>
            </p:cNvSpPr>
            <p:nvPr/>
          </p:nvSpPr>
          <p:spPr bwMode="auto">
            <a:xfrm>
              <a:off x="175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2" name="Text Box 250"/>
            <p:cNvSpPr txBox="1">
              <a:spLocks noChangeArrowheads="1"/>
            </p:cNvSpPr>
            <p:nvPr/>
          </p:nvSpPr>
          <p:spPr bwMode="auto">
            <a:xfrm>
              <a:off x="186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3" name="Text Box 251"/>
            <p:cNvSpPr txBox="1">
              <a:spLocks noChangeArrowheads="1"/>
            </p:cNvSpPr>
            <p:nvPr/>
          </p:nvSpPr>
          <p:spPr bwMode="auto">
            <a:xfrm>
              <a:off x="196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D</a:t>
              </a:r>
            </a:p>
          </p:txBody>
        </p:sp>
        <p:sp>
          <p:nvSpPr>
            <p:cNvPr id="109154" name="Text Box 252"/>
            <p:cNvSpPr txBox="1">
              <a:spLocks noChangeArrowheads="1"/>
            </p:cNvSpPr>
            <p:nvPr/>
          </p:nvSpPr>
          <p:spPr bwMode="auto">
            <a:xfrm>
              <a:off x="207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A</a:t>
              </a:r>
            </a:p>
          </p:txBody>
        </p:sp>
        <p:sp>
          <p:nvSpPr>
            <p:cNvPr id="109155" name="Text Box 253"/>
            <p:cNvSpPr txBox="1">
              <a:spLocks noChangeArrowheads="1"/>
            </p:cNvSpPr>
            <p:nvPr/>
          </p:nvSpPr>
          <p:spPr bwMode="auto">
            <a:xfrm>
              <a:off x="218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B</a:t>
              </a:r>
            </a:p>
          </p:txBody>
        </p:sp>
        <p:sp>
          <p:nvSpPr>
            <p:cNvPr id="109156" name="Text Box 254"/>
            <p:cNvSpPr txBox="1">
              <a:spLocks noChangeArrowheads="1"/>
            </p:cNvSpPr>
            <p:nvPr/>
          </p:nvSpPr>
          <p:spPr bwMode="auto">
            <a:xfrm>
              <a:off x="228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7" name="Text Box 255"/>
            <p:cNvSpPr txBox="1">
              <a:spLocks noChangeArrowheads="1"/>
            </p:cNvSpPr>
            <p:nvPr/>
          </p:nvSpPr>
          <p:spPr bwMode="auto">
            <a:xfrm>
              <a:off x="239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58" name="Text Box 256"/>
            <p:cNvSpPr txBox="1">
              <a:spLocks noChangeArrowheads="1"/>
            </p:cNvSpPr>
            <p:nvPr/>
          </p:nvSpPr>
          <p:spPr bwMode="auto">
            <a:xfrm>
              <a:off x="250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L</a:t>
              </a:r>
            </a:p>
          </p:txBody>
        </p:sp>
        <p:sp>
          <p:nvSpPr>
            <p:cNvPr id="109159" name="Text Box 257"/>
            <p:cNvSpPr txBox="1">
              <a:spLocks noChangeArrowheads="1"/>
            </p:cNvSpPr>
            <p:nvPr/>
          </p:nvSpPr>
          <p:spPr bwMode="auto">
            <a:xfrm>
              <a:off x="260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60" name="Text Box 258"/>
            <p:cNvSpPr txBox="1">
              <a:spLocks noChangeArrowheads="1"/>
            </p:cNvSpPr>
            <p:nvPr/>
          </p:nvSpPr>
          <p:spPr bwMode="auto">
            <a:xfrm>
              <a:off x="271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N</a:t>
              </a:r>
            </a:p>
          </p:txBody>
        </p:sp>
        <p:sp>
          <p:nvSpPr>
            <p:cNvPr id="109161" name="Text Box 259"/>
            <p:cNvSpPr txBox="1">
              <a:spLocks noChangeArrowheads="1"/>
            </p:cNvSpPr>
            <p:nvPr/>
          </p:nvSpPr>
          <p:spPr bwMode="auto">
            <a:xfrm>
              <a:off x="282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2" name="Text Box 260"/>
            <p:cNvSpPr txBox="1">
              <a:spLocks noChangeArrowheads="1"/>
            </p:cNvSpPr>
            <p:nvPr/>
          </p:nvSpPr>
          <p:spPr bwMode="auto">
            <a:xfrm>
              <a:off x="293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63" name="Text Box 261"/>
            <p:cNvSpPr txBox="1">
              <a:spLocks noChangeArrowheads="1"/>
            </p:cNvSpPr>
            <p:nvPr/>
          </p:nvSpPr>
          <p:spPr bwMode="auto">
            <a:xfrm>
              <a:off x="303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64" name="Text Box 262"/>
            <p:cNvSpPr txBox="1">
              <a:spLocks noChangeArrowheads="1"/>
            </p:cNvSpPr>
            <p:nvPr/>
          </p:nvSpPr>
          <p:spPr bwMode="auto">
            <a:xfrm>
              <a:off x="314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65" name="Text Box 263"/>
            <p:cNvSpPr txBox="1">
              <a:spLocks noChangeArrowheads="1"/>
            </p:cNvSpPr>
            <p:nvPr/>
          </p:nvSpPr>
          <p:spPr bwMode="auto">
            <a:xfrm>
              <a:off x="3251"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M</a:t>
              </a:r>
            </a:p>
          </p:txBody>
        </p:sp>
        <p:sp>
          <p:nvSpPr>
            <p:cNvPr id="109166" name="Text Box 264"/>
            <p:cNvSpPr txBox="1">
              <a:spLocks noChangeArrowheads="1"/>
            </p:cNvSpPr>
            <p:nvPr/>
          </p:nvSpPr>
          <p:spPr bwMode="auto">
            <a:xfrm>
              <a:off x="3358"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67" name="Text Box 265"/>
            <p:cNvSpPr txBox="1">
              <a:spLocks noChangeArrowheads="1"/>
            </p:cNvSpPr>
            <p:nvPr/>
          </p:nvSpPr>
          <p:spPr bwMode="auto">
            <a:xfrm>
              <a:off x="3465"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68" name="Text Box 266"/>
            <p:cNvSpPr txBox="1">
              <a:spLocks noChangeArrowheads="1"/>
            </p:cNvSpPr>
            <p:nvPr/>
          </p:nvSpPr>
          <p:spPr bwMode="auto">
            <a:xfrm>
              <a:off x="3572"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69" name="Text Box 267"/>
            <p:cNvSpPr txBox="1">
              <a:spLocks noChangeArrowheads="1"/>
            </p:cNvSpPr>
            <p:nvPr/>
          </p:nvSpPr>
          <p:spPr bwMode="auto">
            <a:xfrm>
              <a:off x="3679"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0" name="Text Box 268"/>
            <p:cNvSpPr txBox="1">
              <a:spLocks noChangeArrowheads="1"/>
            </p:cNvSpPr>
            <p:nvPr/>
          </p:nvSpPr>
          <p:spPr bwMode="auto">
            <a:xfrm>
              <a:off x="3786"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1" name="Text Box 269"/>
            <p:cNvSpPr txBox="1">
              <a:spLocks noChangeArrowheads="1"/>
            </p:cNvSpPr>
            <p:nvPr/>
          </p:nvSpPr>
          <p:spPr bwMode="auto">
            <a:xfrm>
              <a:off x="3893"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2" name="Text Box 270"/>
            <p:cNvSpPr txBox="1">
              <a:spLocks noChangeArrowheads="1"/>
            </p:cNvSpPr>
            <p:nvPr/>
          </p:nvSpPr>
          <p:spPr bwMode="auto">
            <a:xfrm>
              <a:off x="400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73" name="Text Box 271"/>
            <p:cNvSpPr txBox="1">
              <a:spLocks noChangeArrowheads="1"/>
            </p:cNvSpPr>
            <p:nvPr/>
          </p:nvSpPr>
          <p:spPr bwMode="auto">
            <a:xfrm>
              <a:off x="4107"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74" name="Text Box 272"/>
            <p:cNvSpPr txBox="1">
              <a:spLocks noChangeArrowheads="1"/>
            </p:cNvSpPr>
            <p:nvPr/>
          </p:nvSpPr>
          <p:spPr bwMode="auto">
            <a:xfrm>
              <a:off x="4214"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75" name="Text Box 273"/>
            <p:cNvSpPr txBox="1">
              <a:spLocks noChangeArrowheads="1"/>
            </p:cNvSpPr>
            <p:nvPr/>
          </p:nvSpPr>
          <p:spPr bwMode="auto">
            <a:xfrm>
              <a:off x="4320" y="2896"/>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R</a:t>
              </a:r>
            </a:p>
          </p:txBody>
        </p:sp>
        <p:sp>
          <p:nvSpPr>
            <p:cNvPr id="109176" name="Text Box 274"/>
            <p:cNvSpPr txBox="1">
              <a:spLocks noChangeArrowheads="1"/>
            </p:cNvSpPr>
            <p:nvPr/>
          </p:nvSpPr>
          <p:spPr bwMode="auto">
            <a:xfrm>
              <a:off x="57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77" name="Text Box 275"/>
            <p:cNvSpPr txBox="1">
              <a:spLocks noChangeArrowheads="1"/>
            </p:cNvSpPr>
            <p:nvPr/>
          </p:nvSpPr>
          <p:spPr bwMode="auto">
            <a:xfrm>
              <a:off x="68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78" name="Text Box 276"/>
            <p:cNvSpPr txBox="1">
              <a:spLocks noChangeArrowheads="1"/>
            </p:cNvSpPr>
            <p:nvPr/>
          </p:nvSpPr>
          <p:spPr bwMode="auto">
            <a:xfrm>
              <a:off x="79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G</a:t>
              </a:r>
            </a:p>
          </p:txBody>
        </p:sp>
        <p:sp>
          <p:nvSpPr>
            <p:cNvPr id="109179" name="Text Box 277"/>
            <p:cNvSpPr txBox="1">
              <a:spLocks noChangeArrowheads="1"/>
            </p:cNvSpPr>
            <p:nvPr/>
          </p:nvSpPr>
          <p:spPr bwMode="auto">
            <a:xfrm>
              <a:off x="89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0" name="Text Box 278"/>
            <p:cNvSpPr txBox="1">
              <a:spLocks noChangeArrowheads="1"/>
            </p:cNvSpPr>
            <p:nvPr/>
          </p:nvSpPr>
          <p:spPr bwMode="auto">
            <a:xfrm>
              <a:off x="100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1" name="Text Box 279"/>
            <p:cNvSpPr txBox="1">
              <a:spLocks noChangeArrowheads="1"/>
            </p:cNvSpPr>
            <p:nvPr/>
          </p:nvSpPr>
          <p:spPr bwMode="auto">
            <a:xfrm>
              <a:off x="111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2" name="Text Box 280"/>
            <p:cNvSpPr txBox="1">
              <a:spLocks noChangeArrowheads="1"/>
            </p:cNvSpPr>
            <p:nvPr/>
          </p:nvSpPr>
          <p:spPr bwMode="auto">
            <a:xfrm>
              <a:off x="121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83" name="Text Box 281"/>
            <p:cNvSpPr txBox="1">
              <a:spLocks noChangeArrowheads="1"/>
            </p:cNvSpPr>
            <p:nvPr/>
          </p:nvSpPr>
          <p:spPr bwMode="auto">
            <a:xfrm>
              <a:off x="132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S</a:t>
              </a:r>
            </a:p>
          </p:txBody>
        </p:sp>
        <p:sp>
          <p:nvSpPr>
            <p:cNvPr id="109184" name="Text Box 282"/>
            <p:cNvSpPr txBox="1">
              <a:spLocks noChangeArrowheads="1"/>
            </p:cNvSpPr>
            <p:nvPr/>
          </p:nvSpPr>
          <p:spPr bwMode="auto">
            <a:xfrm>
              <a:off x="143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H</a:t>
              </a:r>
            </a:p>
          </p:txBody>
        </p:sp>
        <p:sp>
          <p:nvSpPr>
            <p:cNvPr id="109185" name="Text Box 283"/>
            <p:cNvSpPr txBox="1">
              <a:spLocks noChangeArrowheads="1"/>
            </p:cNvSpPr>
            <p:nvPr/>
          </p:nvSpPr>
          <p:spPr bwMode="auto">
            <a:xfrm>
              <a:off x="153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86" name="Text Box 284"/>
            <p:cNvSpPr txBox="1">
              <a:spLocks noChangeArrowheads="1"/>
            </p:cNvSpPr>
            <p:nvPr/>
          </p:nvSpPr>
          <p:spPr bwMode="auto">
            <a:xfrm>
              <a:off x="164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87" name="Text Box 285"/>
            <p:cNvSpPr txBox="1">
              <a:spLocks noChangeArrowheads="1"/>
            </p:cNvSpPr>
            <p:nvPr/>
          </p:nvSpPr>
          <p:spPr bwMode="auto">
            <a:xfrm>
              <a:off x="175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88" name="Text Box 286"/>
            <p:cNvSpPr txBox="1">
              <a:spLocks noChangeArrowheads="1"/>
            </p:cNvSpPr>
            <p:nvPr/>
          </p:nvSpPr>
          <p:spPr bwMode="auto">
            <a:xfrm>
              <a:off x="1859"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I</a:t>
              </a:r>
            </a:p>
          </p:txBody>
        </p:sp>
        <p:sp>
          <p:nvSpPr>
            <p:cNvPr id="109189" name="Text Box 287"/>
            <p:cNvSpPr txBox="1">
              <a:spLocks noChangeArrowheads="1"/>
            </p:cNvSpPr>
            <p:nvPr/>
          </p:nvSpPr>
          <p:spPr bwMode="auto">
            <a:xfrm>
              <a:off x="1966"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0" name="Text Box 288"/>
            <p:cNvSpPr txBox="1">
              <a:spLocks noChangeArrowheads="1"/>
            </p:cNvSpPr>
            <p:nvPr/>
          </p:nvSpPr>
          <p:spPr bwMode="auto">
            <a:xfrm>
              <a:off x="2073"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1" name="Text Box 289"/>
            <p:cNvSpPr txBox="1">
              <a:spLocks noChangeArrowheads="1"/>
            </p:cNvSpPr>
            <p:nvPr/>
          </p:nvSpPr>
          <p:spPr bwMode="auto">
            <a:xfrm>
              <a:off x="2180"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Y</a:t>
              </a:r>
            </a:p>
          </p:txBody>
        </p:sp>
        <p:sp>
          <p:nvSpPr>
            <p:cNvPr id="109192" name="Text Box 290"/>
            <p:cNvSpPr txBox="1">
              <a:spLocks noChangeArrowheads="1"/>
            </p:cNvSpPr>
            <p:nvPr/>
          </p:nvSpPr>
          <p:spPr bwMode="auto">
            <a:xfrm>
              <a:off x="2287"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F</a:t>
              </a:r>
            </a:p>
          </p:txBody>
        </p:sp>
        <p:sp>
          <p:nvSpPr>
            <p:cNvPr id="109193" name="Text Box 291"/>
            <p:cNvSpPr txBox="1">
              <a:spLocks noChangeArrowheads="1"/>
            </p:cNvSpPr>
            <p:nvPr/>
          </p:nvSpPr>
          <p:spPr bwMode="auto">
            <a:xfrm>
              <a:off x="2394"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4" name="Text Box 292"/>
            <p:cNvSpPr txBox="1">
              <a:spLocks noChangeArrowheads="1"/>
            </p:cNvSpPr>
            <p:nvPr/>
          </p:nvSpPr>
          <p:spPr bwMode="auto">
            <a:xfrm>
              <a:off x="2501"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E</a:t>
              </a:r>
            </a:p>
          </p:txBody>
        </p:sp>
        <p:sp>
          <p:nvSpPr>
            <p:cNvPr id="109195" name="Text Box 293"/>
            <p:cNvSpPr txBox="1">
              <a:spLocks noChangeArrowheads="1"/>
            </p:cNvSpPr>
            <p:nvPr/>
          </p:nvSpPr>
          <p:spPr bwMode="auto">
            <a:xfrm>
              <a:off x="260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sp>
          <p:nvSpPr>
            <p:cNvPr id="109196" name="Text Box 294"/>
            <p:cNvSpPr txBox="1">
              <a:spLocks noChangeArrowheads="1"/>
            </p:cNvSpPr>
            <p:nvPr/>
          </p:nvSpPr>
          <p:spPr bwMode="auto">
            <a:xfrm>
              <a:off x="2715"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O</a:t>
              </a:r>
            </a:p>
          </p:txBody>
        </p:sp>
        <p:sp>
          <p:nvSpPr>
            <p:cNvPr id="109197" name="Text Box 295"/>
            <p:cNvSpPr txBox="1">
              <a:spLocks noChangeArrowheads="1"/>
            </p:cNvSpPr>
            <p:nvPr/>
          </p:nvSpPr>
          <p:spPr bwMode="auto">
            <a:xfrm>
              <a:off x="2822"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U</a:t>
              </a:r>
            </a:p>
          </p:txBody>
        </p:sp>
        <p:sp>
          <p:nvSpPr>
            <p:cNvPr id="109198" name="Text Box 296"/>
            <p:cNvSpPr txBox="1">
              <a:spLocks noChangeArrowheads="1"/>
            </p:cNvSpPr>
            <p:nvPr/>
          </p:nvSpPr>
          <p:spPr bwMode="auto">
            <a:xfrm>
              <a:off x="2928" y="3072"/>
              <a:ext cx="144" cy="227"/>
            </a:xfrm>
            <a:prstGeom prst="rect">
              <a:avLst/>
            </a:prstGeom>
            <a:noFill/>
            <a:ln w="9525">
              <a:noFill/>
              <a:miter lim="800000"/>
              <a:headEnd/>
              <a:tailEnd/>
            </a:ln>
          </p:spPr>
          <p:txBody>
            <a:bodyPr>
              <a:prstTxWarp prst="textNoShape">
                <a:avLst/>
              </a:prstTxWarp>
              <a:spAutoFit/>
            </a:bodyPr>
            <a:lstStyle/>
            <a:p>
              <a:pPr defTabSz="1007943" eaLnBrk="0">
                <a:lnSpc>
                  <a:spcPct val="100000"/>
                </a:lnSpc>
                <a:spcBef>
                  <a:spcPct val="50000"/>
                </a:spcBef>
                <a:buClrTx/>
                <a:buSzTx/>
              </a:pPr>
              <a:r>
                <a:rPr lang="en-US" sz="1984" b="1">
                  <a:solidFill>
                    <a:srgbClr val="FF0000"/>
                  </a:solidFill>
                  <a:latin typeface="Courier New" pitchFamily="1" charset="0"/>
                </a:rPr>
                <a:t>T</a:t>
              </a:r>
            </a:p>
          </p:txBody>
        </p:sp>
      </p:grpSp>
      <p:sp>
        <p:nvSpPr>
          <p:cNvPr id="1067" name="Title Placeholder 1">
            <a:extLst>
              <a:ext uri="{FF2B5EF4-FFF2-40B4-BE49-F238E27FC236}">
                <a16:creationId xmlns:a16="http://schemas.microsoft.com/office/drawing/2014/main" id="{FE2E4392-751F-E74E-9E35-0DDCE2B620E3}"/>
              </a:ext>
            </a:extLst>
          </p:cNvPr>
          <p:cNvSpPr txBox="1">
            <a:spLocks/>
          </p:cNvSpPr>
          <p:nvPr/>
        </p:nvSpPr>
        <p:spPr>
          <a:xfrm>
            <a:off x="0" y="317"/>
            <a:ext cx="10080625" cy="740664"/>
          </a:xfrm>
          <a:prstGeom prst="rect">
            <a:avLst/>
          </a:prstGeom>
          <a:solidFill>
            <a:srgbClr val="C3D69B">
              <a:alpha val="80000"/>
            </a:srgbClr>
          </a:solidFill>
        </p:spPr>
        <p:txBody>
          <a:bodyPr vert="horz" lIns="91440" tIns="45720" rIns="91440" bIns="45720" rtlCol="0" anchor="ctr">
            <a:noAutofit/>
          </a:bodyPr>
          <a:lstStyle>
            <a:lvl1pPr algn="ctr" defTabSz="457200" rtl="0" eaLnBrk="1" latinLnBrk="0" hangingPunct="1">
              <a:spcBef>
                <a:spcPct val="0"/>
              </a:spcBef>
              <a:buNone/>
              <a:defRPr sz="4000" b="0" kern="1200">
                <a:solidFill>
                  <a:schemeClr val="tx1"/>
                </a:solidFill>
                <a:latin typeface="Arial"/>
                <a:ea typeface="+mj-ea"/>
                <a:cs typeface="Arial"/>
              </a:defRPr>
            </a:lvl1pPr>
          </a:lstStyle>
          <a:p>
            <a:r>
              <a:rPr lang="en-US" sz="4600" dirty="0">
                <a:latin typeface="Calibri"/>
                <a:ea typeface="Courier" charset="0"/>
                <a:cs typeface="Calibri"/>
              </a:rPr>
              <a:t>Poe’s Cryptographic Puzzle</a:t>
            </a:r>
            <a:endParaRPr lang="en-US" sz="4600" dirty="0">
              <a:latin typeface="Courier" charset="0"/>
              <a:ea typeface="Courier" charset="0"/>
              <a:cs typeface="Courier" charset="0"/>
            </a:endParaRPr>
          </a:p>
        </p:txBody>
      </p:sp>
    </p:spTree>
    <p:extLst>
      <p:ext uri="{BB962C8B-B14F-4D97-AF65-F5344CB8AC3E}">
        <p14:creationId xmlns:p14="http://schemas.microsoft.com/office/powerpoint/2010/main" val="3607104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302"/>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62260"/>
                                        </p:tgtEl>
                                        <p:attrNameLst>
                                          <p:attrName>style.visibility</p:attrName>
                                        </p:attrNameLst>
                                      </p:cBhvr>
                                      <p:to>
                                        <p:strVal val="visible"/>
                                      </p:to>
                                    </p:set>
                                  </p:childTnLst>
                                </p:cTn>
                              </p:par>
                              <p:par>
                                <p:cTn id="10" presetID="1" presetClass="entr" presetSubtype="0" fill="hold" nodeType="withEffect">
                                  <p:stCondLst>
                                    <p:cond delay="0"/>
                                  </p:stCondLst>
                                  <p:childTnLst>
                                    <p:set>
                                      <p:cBhvr>
                                        <p:cTn id="11" dur="1" fill="hold">
                                          <p:stCondLst>
                                            <p:cond delay="0"/>
                                          </p:stCondLst>
                                        </p:cTn>
                                        <p:tgtEl>
                                          <p:spTgt spid="6230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08587"/>
                                        </p:tgtEl>
                                        <p:attrNameLst>
                                          <p:attrName>style.visibility</p:attrName>
                                        </p:attrNameLst>
                                      </p:cBhvr>
                                      <p:to>
                                        <p:strVal val="visible"/>
                                      </p:to>
                                    </p:set>
                                    <p:animEffect transition="in" filter="fade">
                                      <p:cBhvr>
                                        <p:cTn id="16" dur="1000"/>
                                        <p:tgtEl>
                                          <p:spTgt spid="108587"/>
                                        </p:tgtEl>
                                      </p:cBhvr>
                                    </p:animEffect>
                                  </p:childTnLst>
                                </p:cTn>
                              </p:par>
                              <p:par>
                                <p:cTn id="17" presetID="10" presetClass="exit" presetSubtype="0" fill="hold" nodeType="withEffect">
                                  <p:stCondLst>
                                    <p:cond delay="0"/>
                                  </p:stCondLst>
                                  <p:childTnLst>
                                    <p:animEffect transition="out" filter="fade">
                                      <p:cBhvr>
                                        <p:cTn id="18" dur="1000"/>
                                        <p:tgtEl>
                                          <p:spTgt spid="62303"/>
                                        </p:tgtEl>
                                      </p:cBhvr>
                                    </p:animEffect>
                                    <p:set>
                                      <p:cBhvr>
                                        <p:cTn id="19" dur="1" fill="hold">
                                          <p:stCondLst>
                                            <p:cond delay="999"/>
                                          </p:stCondLst>
                                        </p:cTn>
                                        <p:tgtEl>
                                          <p:spTgt spid="62303"/>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8791"/>
                                        </p:tgtEl>
                                        <p:attrNameLst>
                                          <p:attrName>style.visibility</p:attrName>
                                        </p:attrNameLst>
                                      </p:cBhvr>
                                      <p:to>
                                        <p:strVal val="visible"/>
                                      </p:to>
                                    </p:set>
                                    <p:animEffect transition="in" filter="fade">
                                      <p:cBhvr>
                                        <p:cTn id="24" dur="1000"/>
                                        <p:tgtEl>
                                          <p:spTgt spid="108791"/>
                                        </p:tgtEl>
                                      </p:cBhvr>
                                    </p:animEffect>
                                  </p:childTnLst>
                                </p:cTn>
                              </p:par>
                              <p:par>
                                <p:cTn id="25" presetID="10" presetClass="exit" presetSubtype="0" fill="hold" nodeType="withEffect">
                                  <p:stCondLst>
                                    <p:cond delay="0"/>
                                  </p:stCondLst>
                                  <p:childTnLst>
                                    <p:animEffect transition="out" filter="fade">
                                      <p:cBhvr>
                                        <p:cTn id="26" dur="1000"/>
                                        <p:tgtEl>
                                          <p:spTgt spid="108587"/>
                                        </p:tgtEl>
                                      </p:cBhvr>
                                    </p:animEffect>
                                    <p:set>
                                      <p:cBhvr>
                                        <p:cTn id="27" dur="1" fill="hold">
                                          <p:stCondLst>
                                            <p:cond delay="999"/>
                                          </p:stCondLst>
                                        </p:cTn>
                                        <p:tgtEl>
                                          <p:spTgt spid="10858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8995"/>
                                        </p:tgtEl>
                                        <p:attrNameLst>
                                          <p:attrName>style.visibility</p:attrName>
                                        </p:attrNameLst>
                                      </p:cBhvr>
                                      <p:to>
                                        <p:strVal val="visible"/>
                                      </p:to>
                                    </p:set>
                                    <p:animEffect transition="in" filter="fade">
                                      <p:cBhvr>
                                        <p:cTn id="32" dur="1000"/>
                                        <p:tgtEl>
                                          <p:spTgt spid="108995"/>
                                        </p:tgtEl>
                                      </p:cBhvr>
                                    </p:animEffect>
                                  </p:childTnLst>
                                </p:cTn>
                              </p:par>
                              <p:par>
                                <p:cTn id="33" presetID="10" presetClass="exit" presetSubtype="0" fill="hold" nodeType="withEffect">
                                  <p:stCondLst>
                                    <p:cond delay="0"/>
                                  </p:stCondLst>
                                  <p:childTnLst>
                                    <p:animEffect transition="out" filter="fade">
                                      <p:cBhvr>
                                        <p:cTn id="34" dur="1000"/>
                                        <p:tgtEl>
                                          <p:spTgt spid="108791"/>
                                        </p:tgtEl>
                                      </p:cBhvr>
                                    </p:animEffect>
                                    <p:set>
                                      <p:cBhvr>
                                        <p:cTn id="35" dur="1" fill="hold">
                                          <p:stCondLst>
                                            <p:cond delay="999"/>
                                          </p:stCondLst>
                                        </p:cTn>
                                        <p:tgtEl>
                                          <p:spTgt spid="10879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302" grpId="0" animBg="1"/>
    </p:bldLst>
  </p:timing>
</p:sld>
</file>

<file path=ppt/theme/theme1.xml><?xml version="1.0" encoding="utf-8"?>
<a:theme xmlns:a="http://schemas.openxmlformats.org/drawingml/2006/main" name="teachi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eaching" id="{E3E4484C-B620-AB4D-A257-40FA8917650D}" vid="{1881D74E-77CC-F642-A592-AAFA1B84A3B0}"/>
    </a:ext>
  </a:extLst>
</a:theme>
</file>

<file path=ppt/theme/theme2.xml><?xml version="1.0" encoding="utf-8"?>
<a:theme xmlns:a="http://schemas.openxmlformats.org/drawingml/2006/main" name="DarkRedTop">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Tahom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DarkRedTop" id="{ED291D7B-52D5-7F4D-8D0F-478BBECA120D}" vid="{49A1DCBC-0F56-6B46-960A-7A45F67CC71C}"/>
    </a:ext>
  </a:extLst>
</a:theme>
</file>

<file path=ppt/theme/theme3.xml><?xml version="1.0" encoding="utf-8"?>
<a:theme xmlns:a="http://schemas.openxmlformats.org/drawingml/2006/main" name="2_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400" b="1" i="0" u="none" strike="noStrike" cap="none" normalizeH="0" baseline="0" smtClean="0">
            <a:ln>
              <a:noFill/>
            </a:ln>
            <a:solidFill>
              <a:schemeClr val="tx1"/>
            </a:solidFill>
            <a:effectLst/>
            <a:latin typeface="Times New Roman" pitchFamily="84"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teaching</Template>
  <TotalTime>17764</TotalTime>
  <Words>3423</Words>
  <Application>Microsoft Macintosh PowerPoint</Application>
  <PresentationFormat>Custom</PresentationFormat>
  <Paragraphs>1770</Paragraphs>
  <Slides>35</Slides>
  <Notes>27</Notes>
  <HiddenSlides>0</HiddenSlides>
  <MMClips>0</MMClips>
  <ScaleCrop>false</ScaleCrop>
  <HeadingPairs>
    <vt:vector size="6" baseType="variant">
      <vt:variant>
        <vt:lpstr>Fonts Used</vt:lpstr>
      </vt:variant>
      <vt:variant>
        <vt:i4>19</vt:i4>
      </vt:variant>
      <vt:variant>
        <vt:lpstr>Theme</vt:lpstr>
      </vt:variant>
      <vt:variant>
        <vt:i4>3</vt:i4>
      </vt:variant>
      <vt:variant>
        <vt:lpstr>Slide Titles</vt:lpstr>
      </vt:variant>
      <vt:variant>
        <vt:i4>35</vt:i4>
      </vt:variant>
    </vt:vector>
  </HeadingPairs>
  <TitlesOfParts>
    <vt:vector size="57" baseType="lpstr">
      <vt:lpstr>Arial Unicode MS</vt:lpstr>
      <vt:lpstr>ＭＳ Ｐゴシック</vt:lpstr>
      <vt:lpstr>Arial</vt:lpstr>
      <vt:lpstr>Calibri</vt:lpstr>
      <vt:lpstr>Century Gothic</vt:lpstr>
      <vt:lpstr>Charcoal CY</vt:lpstr>
      <vt:lpstr>Courier</vt:lpstr>
      <vt:lpstr>Courier New</vt:lpstr>
      <vt:lpstr>DejaVu Serif</vt:lpstr>
      <vt:lpstr>Droid Sans Fallback</vt:lpstr>
      <vt:lpstr>Helvetica</vt:lpstr>
      <vt:lpstr>Helvetica Neue</vt:lpstr>
      <vt:lpstr>Mangal</vt:lpstr>
      <vt:lpstr>Purisa</vt:lpstr>
      <vt:lpstr>Tahoma</vt:lpstr>
      <vt:lpstr>Times</vt:lpstr>
      <vt:lpstr>Times New Roman</vt:lpstr>
      <vt:lpstr>Verdana</vt:lpstr>
      <vt:lpstr>Wingdings</vt:lpstr>
      <vt:lpstr>teaching</vt:lpstr>
      <vt:lpstr>DarkRedTop</vt:lpstr>
      <vt:lpstr>2_Blank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Putting Data In An Array</vt:lpstr>
      <vt:lpstr>Putting Data In An Array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Methods in the ArrayList Class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Keith Schwarz</dc:creator>
  <cp:lastModifiedBy>Chris James Piech</cp:lastModifiedBy>
  <cp:revision>410</cp:revision>
  <cp:lastPrinted>2018-05-02T19:13:57Z</cp:lastPrinted>
  <dcterms:created xsi:type="dcterms:W3CDTF">2012-01-18T02:26:13Z</dcterms:created>
  <dcterms:modified xsi:type="dcterms:W3CDTF">2018-05-04T18:54:35Z</dcterms:modified>
</cp:coreProperties>
</file>